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 u="sng">
                <a:solidFill>
                  <a:srgbClr val="00AF50"/>
                </a:solidFill>
                <a:latin typeface="Impact"/>
                <a:cs typeface="Impac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 u="sng">
                <a:solidFill>
                  <a:srgbClr val="00AF50"/>
                </a:solidFill>
                <a:latin typeface="Impact"/>
                <a:cs typeface="Impac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 u="sng">
                <a:solidFill>
                  <a:srgbClr val="00AF50"/>
                </a:solidFill>
                <a:latin typeface="Impact"/>
                <a:cs typeface="Impac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 u="sng">
                <a:solidFill>
                  <a:srgbClr val="00AF50"/>
                </a:solidFill>
                <a:latin typeface="Impact"/>
                <a:cs typeface="Impac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79628"/>
            <a:ext cx="3054350" cy="378460"/>
          </a:xfrm>
          <a:custGeom>
            <a:avLst/>
            <a:gdLst/>
            <a:ahLst/>
            <a:cxnLst/>
            <a:rect l="l" t="t" r="r" b="b"/>
            <a:pathLst>
              <a:path w="3054350" h="378459">
                <a:moveTo>
                  <a:pt x="3054096" y="0"/>
                </a:moveTo>
                <a:lnTo>
                  <a:pt x="0" y="0"/>
                </a:lnTo>
                <a:lnTo>
                  <a:pt x="0" y="378371"/>
                </a:lnTo>
                <a:lnTo>
                  <a:pt x="3054096" y="378371"/>
                </a:lnTo>
                <a:lnTo>
                  <a:pt x="3054096" y="0"/>
                </a:lnTo>
                <a:close/>
              </a:path>
            </a:pathLst>
          </a:custGeom>
          <a:solidFill>
            <a:srgbClr val="ED9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3054095" y="6479628"/>
            <a:ext cx="3054350" cy="378460"/>
          </a:xfrm>
          <a:custGeom>
            <a:avLst/>
            <a:gdLst/>
            <a:ahLst/>
            <a:cxnLst/>
            <a:rect l="l" t="t" r="r" b="b"/>
            <a:pathLst>
              <a:path w="3054350" h="378459">
                <a:moveTo>
                  <a:pt x="3054096" y="0"/>
                </a:moveTo>
                <a:lnTo>
                  <a:pt x="0" y="0"/>
                </a:lnTo>
                <a:lnTo>
                  <a:pt x="0" y="378371"/>
                </a:lnTo>
                <a:lnTo>
                  <a:pt x="3054096" y="378371"/>
                </a:lnTo>
                <a:lnTo>
                  <a:pt x="3054096" y="0"/>
                </a:lnTo>
                <a:close/>
              </a:path>
            </a:pathLst>
          </a:custGeom>
          <a:solidFill>
            <a:srgbClr val="39B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6108191" y="6479628"/>
            <a:ext cx="3030220" cy="378460"/>
          </a:xfrm>
          <a:custGeom>
            <a:avLst/>
            <a:gdLst/>
            <a:ahLst/>
            <a:cxnLst/>
            <a:rect l="l" t="t" r="r" b="b"/>
            <a:pathLst>
              <a:path w="3030220" h="378459">
                <a:moveTo>
                  <a:pt x="0" y="378371"/>
                </a:moveTo>
                <a:lnTo>
                  <a:pt x="3029712" y="378371"/>
                </a:lnTo>
                <a:lnTo>
                  <a:pt x="3029712" y="0"/>
                </a:lnTo>
                <a:lnTo>
                  <a:pt x="0" y="0"/>
                </a:lnTo>
                <a:lnTo>
                  <a:pt x="0" y="378371"/>
                </a:lnTo>
                <a:close/>
              </a:path>
            </a:pathLst>
          </a:custGeom>
          <a:solidFill>
            <a:srgbClr val="469FD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9137904" y="6479628"/>
            <a:ext cx="3054350" cy="378460"/>
          </a:xfrm>
          <a:custGeom>
            <a:avLst/>
            <a:gdLst/>
            <a:ahLst/>
            <a:cxnLst/>
            <a:rect l="l" t="t" r="r" b="b"/>
            <a:pathLst>
              <a:path w="3054350" h="378459">
                <a:moveTo>
                  <a:pt x="3054096" y="0"/>
                </a:moveTo>
                <a:lnTo>
                  <a:pt x="0" y="0"/>
                </a:lnTo>
                <a:lnTo>
                  <a:pt x="0" y="378371"/>
                </a:lnTo>
                <a:lnTo>
                  <a:pt x="3054096" y="378371"/>
                </a:lnTo>
                <a:lnTo>
                  <a:pt x="3054096" y="0"/>
                </a:lnTo>
                <a:close/>
              </a:path>
            </a:pathLst>
          </a:custGeom>
          <a:solidFill>
            <a:srgbClr val="824D9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079" y="316674"/>
            <a:ext cx="8392160" cy="559612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08136" y="2409444"/>
            <a:ext cx="3483864" cy="152552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86444" y="3232404"/>
            <a:ext cx="3136392" cy="152552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72828" y="2844800"/>
            <a:ext cx="2395981" cy="4801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58933" y="2921381"/>
            <a:ext cx="141224" cy="222885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9172828" y="2844800"/>
            <a:ext cx="2396490" cy="480695"/>
          </a:xfrm>
          <a:custGeom>
            <a:avLst/>
            <a:gdLst/>
            <a:ahLst/>
            <a:cxnLst/>
            <a:rect l="l" t="t" r="r" b="b"/>
            <a:pathLst>
              <a:path w="2396490" h="480695">
                <a:moveTo>
                  <a:pt x="1996821" y="0"/>
                </a:moveTo>
                <a:lnTo>
                  <a:pt x="2105025" y="0"/>
                </a:lnTo>
                <a:lnTo>
                  <a:pt x="2105025" y="226949"/>
                </a:lnTo>
                <a:lnTo>
                  <a:pt x="2106676" y="226949"/>
                </a:lnTo>
                <a:lnTo>
                  <a:pt x="2252599" y="0"/>
                </a:lnTo>
                <a:lnTo>
                  <a:pt x="2381630" y="0"/>
                </a:lnTo>
                <a:lnTo>
                  <a:pt x="2214118" y="228980"/>
                </a:lnTo>
                <a:lnTo>
                  <a:pt x="2395981" y="480187"/>
                </a:lnTo>
                <a:lnTo>
                  <a:pt x="2259329" y="480187"/>
                </a:lnTo>
                <a:lnTo>
                  <a:pt x="2119376" y="271525"/>
                </a:lnTo>
                <a:lnTo>
                  <a:pt x="2117070" y="267648"/>
                </a:lnTo>
                <a:lnTo>
                  <a:pt x="2114169" y="261937"/>
                </a:lnTo>
                <a:lnTo>
                  <a:pt x="2110696" y="254416"/>
                </a:lnTo>
                <a:lnTo>
                  <a:pt x="2106676" y="245110"/>
                </a:lnTo>
                <a:lnTo>
                  <a:pt x="2105025" y="245110"/>
                </a:lnTo>
                <a:lnTo>
                  <a:pt x="2105025" y="480187"/>
                </a:lnTo>
                <a:lnTo>
                  <a:pt x="1996821" y="480187"/>
                </a:lnTo>
                <a:lnTo>
                  <a:pt x="1996821" y="0"/>
                </a:lnTo>
                <a:close/>
              </a:path>
              <a:path w="2396490" h="480695">
                <a:moveTo>
                  <a:pt x="1454277" y="0"/>
                </a:moveTo>
                <a:lnTo>
                  <a:pt x="1570863" y="0"/>
                </a:lnTo>
                <a:lnTo>
                  <a:pt x="1761363" y="292353"/>
                </a:lnTo>
                <a:lnTo>
                  <a:pt x="1767740" y="302162"/>
                </a:lnTo>
                <a:lnTo>
                  <a:pt x="1773904" y="311959"/>
                </a:lnTo>
                <a:lnTo>
                  <a:pt x="1779829" y="321732"/>
                </a:lnTo>
                <a:lnTo>
                  <a:pt x="1785493" y="331470"/>
                </a:lnTo>
                <a:lnTo>
                  <a:pt x="1786763" y="331470"/>
                </a:lnTo>
                <a:lnTo>
                  <a:pt x="1784262" y="288107"/>
                </a:lnTo>
                <a:lnTo>
                  <a:pt x="1784096" y="0"/>
                </a:lnTo>
                <a:lnTo>
                  <a:pt x="1886203" y="0"/>
                </a:lnTo>
                <a:lnTo>
                  <a:pt x="1886203" y="480187"/>
                </a:lnTo>
                <a:lnTo>
                  <a:pt x="1777111" y="480187"/>
                </a:lnTo>
                <a:lnTo>
                  <a:pt x="1579118" y="178435"/>
                </a:lnTo>
                <a:lnTo>
                  <a:pt x="1555115" y="138557"/>
                </a:lnTo>
                <a:lnTo>
                  <a:pt x="1553718" y="138557"/>
                </a:lnTo>
                <a:lnTo>
                  <a:pt x="1554884" y="152987"/>
                </a:lnTo>
                <a:lnTo>
                  <a:pt x="1555718" y="170751"/>
                </a:lnTo>
                <a:lnTo>
                  <a:pt x="1556218" y="191849"/>
                </a:lnTo>
                <a:lnTo>
                  <a:pt x="1556385" y="216280"/>
                </a:lnTo>
                <a:lnTo>
                  <a:pt x="1556385" y="480187"/>
                </a:lnTo>
                <a:lnTo>
                  <a:pt x="1454277" y="480187"/>
                </a:lnTo>
                <a:lnTo>
                  <a:pt x="1454277" y="0"/>
                </a:lnTo>
                <a:close/>
              </a:path>
              <a:path w="2396490" h="480695">
                <a:moveTo>
                  <a:pt x="1095882" y="0"/>
                </a:moveTo>
                <a:lnTo>
                  <a:pt x="1224152" y="0"/>
                </a:lnTo>
                <a:lnTo>
                  <a:pt x="1394968" y="480187"/>
                </a:lnTo>
                <a:lnTo>
                  <a:pt x="1277112" y="480187"/>
                </a:lnTo>
                <a:lnTo>
                  <a:pt x="1242949" y="373379"/>
                </a:lnTo>
                <a:lnTo>
                  <a:pt x="1072134" y="373379"/>
                </a:lnTo>
                <a:lnTo>
                  <a:pt x="1038351" y="480187"/>
                </a:lnTo>
                <a:lnTo>
                  <a:pt x="921130" y="480187"/>
                </a:lnTo>
                <a:lnTo>
                  <a:pt x="1095882" y="0"/>
                </a:lnTo>
                <a:close/>
              </a:path>
              <a:path w="2396490" h="480695">
                <a:moveTo>
                  <a:pt x="446913" y="0"/>
                </a:moveTo>
                <a:lnTo>
                  <a:pt x="555117" y="0"/>
                </a:lnTo>
                <a:lnTo>
                  <a:pt x="555117" y="191515"/>
                </a:lnTo>
                <a:lnTo>
                  <a:pt x="753999" y="191515"/>
                </a:lnTo>
                <a:lnTo>
                  <a:pt x="753999" y="0"/>
                </a:lnTo>
                <a:lnTo>
                  <a:pt x="862456" y="0"/>
                </a:lnTo>
                <a:lnTo>
                  <a:pt x="862456" y="480187"/>
                </a:lnTo>
                <a:lnTo>
                  <a:pt x="753999" y="480187"/>
                </a:lnTo>
                <a:lnTo>
                  <a:pt x="753999" y="284607"/>
                </a:lnTo>
                <a:lnTo>
                  <a:pt x="555117" y="284607"/>
                </a:lnTo>
                <a:lnTo>
                  <a:pt x="555117" y="480187"/>
                </a:lnTo>
                <a:lnTo>
                  <a:pt x="446913" y="480187"/>
                </a:lnTo>
                <a:lnTo>
                  <a:pt x="446913" y="0"/>
                </a:lnTo>
                <a:close/>
              </a:path>
              <a:path w="2396490" h="480695">
                <a:moveTo>
                  <a:pt x="0" y="0"/>
                </a:moveTo>
                <a:lnTo>
                  <a:pt x="381762" y="0"/>
                </a:lnTo>
                <a:lnTo>
                  <a:pt x="381762" y="88011"/>
                </a:lnTo>
                <a:lnTo>
                  <a:pt x="244855" y="88011"/>
                </a:lnTo>
                <a:lnTo>
                  <a:pt x="244855" y="480187"/>
                </a:lnTo>
                <a:lnTo>
                  <a:pt x="136271" y="480187"/>
                </a:lnTo>
                <a:lnTo>
                  <a:pt x="136271" y="88011"/>
                </a:lnTo>
                <a:lnTo>
                  <a:pt x="0" y="88011"/>
                </a:lnTo>
                <a:lnTo>
                  <a:pt x="0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6" name="bg 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40849" y="3659758"/>
            <a:ext cx="2186178" cy="49657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394312" y="4035933"/>
            <a:ext cx="141859" cy="128778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186668" y="4035933"/>
            <a:ext cx="140843" cy="12877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978134" y="4035933"/>
            <a:ext cx="141097" cy="128778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9340849" y="3659758"/>
            <a:ext cx="1365250" cy="496570"/>
          </a:xfrm>
          <a:custGeom>
            <a:avLst/>
            <a:gdLst/>
            <a:ahLst/>
            <a:cxnLst/>
            <a:rect l="l" t="t" r="r" b="b"/>
            <a:pathLst>
              <a:path w="1365250" h="496570">
                <a:moveTo>
                  <a:pt x="661797" y="93091"/>
                </a:moveTo>
                <a:lnTo>
                  <a:pt x="610727" y="103759"/>
                </a:lnTo>
                <a:lnTo>
                  <a:pt x="571373" y="135763"/>
                </a:lnTo>
                <a:lnTo>
                  <a:pt x="546226" y="185324"/>
                </a:lnTo>
                <a:lnTo>
                  <a:pt x="537845" y="248793"/>
                </a:lnTo>
                <a:lnTo>
                  <a:pt x="539940" y="282559"/>
                </a:lnTo>
                <a:lnTo>
                  <a:pt x="556704" y="338947"/>
                </a:lnTo>
                <a:lnTo>
                  <a:pt x="589424" y="379737"/>
                </a:lnTo>
                <a:lnTo>
                  <a:pt x="633291" y="400502"/>
                </a:lnTo>
                <a:lnTo>
                  <a:pt x="659129" y="403098"/>
                </a:lnTo>
                <a:lnTo>
                  <a:pt x="685607" y="400573"/>
                </a:lnTo>
                <a:lnTo>
                  <a:pt x="729942" y="380380"/>
                </a:lnTo>
                <a:lnTo>
                  <a:pt x="762184" y="340637"/>
                </a:lnTo>
                <a:lnTo>
                  <a:pt x="778619" y="284630"/>
                </a:lnTo>
                <a:lnTo>
                  <a:pt x="780669" y="250698"/>
                </a:lnTo>
                <a:lnTo>
                  <a:pt x="778670" y="215431"/>
                </a:lnTo>
                <a:lnTo>
                  <a:pt x="762720" y="157329"/>
                </a:lnTo>
                <a:lnTo>
                  <a:pt x="731430" y="116343"/>
                </a:lnTo>
                <a:lnTo>
                  <a:pt x="687945" y="95666"/>
                </a:lnTo>
                <a:lnTo>
                  <a:pt x="661797" y="93091"/>
                </a:lnTo>
                <a:close/>
              </a:path>
              <a:path w="1365250" h="496570">
                <a:moveTo>
                  <a:pt x="968121" y="8001"/>
                </a:moveTo>
                <a:lnTo>
                  <a:pt x="1076578" y="8001"/>
                </a:lnTo>
                <a:lnTo>
                  <a:pt x="1076578" y="286639"/>
                </a:lnTo>
                <a:lnTo>
                  <a:pt x="1082272" y="337571"/>
                </a:lnTo>
                <a:lnTo>
                  <a:pt x="1099359" y="373967"/>
                </a:lnTo>
                <a:lnTo>
                  <a:pt x="1127853" y="395813"/>
                </a:lnTo>
                <a:lnTo>
                  <a:pt x="1167765" y="403098"/>
                </a:lnTo>
                <a:lnTo>
                  <a:pt x="1206863" y="396071"/>
                </a:lnTo>
                <a:lnTo>
                  <a:pt x="1234805" y="374983"/>
                </a:lnTo>
                <a:lnTo>
                  <a:pt x="1251579" y="339822"/>
                </a:lnTo>
                <a:lnTo>
                  <a:pt x="1257173" y="290576"/>
                </a:lnTo>
                <a:lnTo>
                  <a:pt x="1257173" y="8001"/>
                </a:lnTo>
                <a:lnTo>
                  <a:pt x="1365250" y="8001"/>
                </a:lnTo>
                <a:lnTo>
                  <a:pt x="1365250" y="280162"/>
                </a:lnTo>
                <a:lnTo>
                  <a:pt x="1361136" y="337576"/>
                </a:lnTo>
                <a:lnTo>
                  <a:pt x="1348797" y="386157"/>
                </a:lnTo>
                <a:lnTo>
                  <a:pt x="1328230" y="425906"/>
                </a:lnTo>
                <a:lnTo>
                  <a:pt x="1299438" y="456821"/>
                </a:lnTo>
                <a:lnTo>
                  <a:pt x="1262418" y="478904"/>
                </a:lnTo>
                <a:lnTo>
                  <a:pt x="1217173" y="492153"/>
                </a:lnTo>
                <a:lnTo>
                  <a:pt x="1163701" y="496570"/>
                </a:lnTo>
                <a:lnTo>
                  <a:pt x="1111799" y="492254"/>
                </a:lnTo>
                <a:lnTo>
                  <a:pt x="1067888" y="479311"/>
                </a:lnTo>
                <a:lnTo>
                  <a:pt x="1031966" y="457741"/>
                </a:lnTo>
                <a:lnTo>
                  <a:pt x="1004030" y="427547"/>
                </a:lnTo>
                <a:lnTo>
                  <a:pt x="984079" y="388731"/>
                </a:lnTo>
                <a:lnTo>
                  <a:pt x="972110" y="341295"/>
                </a:lnTo>
                <a:lnTo>
                  <a:pt x="968121" y="285242"/>
                </a:lnTo>
                <a:lnTo>
                  <a:pt x="968121" y="8001"/>
                </a:lnTo>
                <a:close/>
              </a:path>
              <a:path w="1365250" h="496570">
                <a:moveTo>
                  <a:pt x="0" y="8001"/>
                </a:moveTo>
                <a:lnTo>
                  <a:pt x="123444" y="8001"/>
                </a:lnTo>
                <a:lnTo>
                  <a:pt x="200914" y="187071"/>
                </a:lnTo>
                <a:lnTo>
                  <a:pt x="202318" y="191452"/>
                </a:lnTo>
                <a:lnTo>
                  <a:pt x="204628" y="199453"/>
                </a:lnTo>
                <a:lnTo>
                  <a:pt x="207843" y="211074"/>
                </a:lnTo>
                <a:lnTo>
                  <a:pt x="211963" y="226314"/>
                </a:lnTo>
                <a:lnTo>
                  <a:pt x="213232" y="226314"/>
                </a:lnTo>
                <a:lnTo>
                  <a:pt x="223647" y="188468"/>
                </a:lnTo>
                <a:lnTo>
                  <a:pt x="302259" y="8001"/>
                </a:lnTo>
                <a:lnTo>
                  <a:pt x="416814" y="8001"/>
                </a:lnTo>
                <a:lnTo>
                  <a:pt x="260476" y="317373"/>
                </a:lnTo>
                <a:lnTo>
                  <a:pt x="260476" y="488188"/>
                </a:lnTo>
                <a:lnTo>
                  <a:pt x="152273" y="488188"/>
                </a:lnTo>
                <a:lnTo>
                  <a:pt x="152273" y="319405"/>
                </a:lnTo>
                <a:lnTo>
                  <a:pt x="0" y="8001"/>
                </a:lnTo>
                <a:close/>
              </a:path>
              <a:path w="1365250" h="496570">
                <a:moveTo>
                  <a:pt x="664718" y="0"/>
                </a:moveTo>
                <a:lnTo>
                  <a:pt x="713680" y="4192"/>
                </a:lnTo>
                <a:lnTo>
                  <a:pt x="757713" y="16779"/>
                </a:lnTo>
                <a:lnTo>
                  <a:pt x="796841" y="37772"/>
                </a:lnTo>
                <a:lnTo>
                  <a:pt x="831088" y="67183"/>
                </a:lnTo>
                <a:lnTo>
                  <a:pt x="858831" y="103568"/>
                </a:lnTo>
                <a:lnTo>
                  <a:pt x="878633" y="145288"/>
                </a:lnTo>
                <a:lnTo>
                  <a:pt x="890506" y="192341"/>
                </a:lnTo>
                <a:lnTo>
                  <a:pt x="894460" y="244729"/>
                </a:lnTo>
                <a:lnTo>
                  <a:pt x="890361" y="298569"/>
                </a:lnTo>
                <a:lnTo>
                  <a:pt x="878046" y="346932"/>
                </a:lnTo>
                <a:lnTo>
                  <a:pt x="857492" y="389818"/>
                </a:lnTo>
                <a:lnTo>
                  <a:pt x="828675" y="427228"/>
                </a:lnTo>
                <a:lnTo>
                  <a:pt x="793293" y="457565"/>
                </a:lnTo>
                <a:lnTo>
                  <a:pt x="752887" y="479234"/>
                </a:lnTo>
                <a:lnTo>
                  <a:pt x="707481" y="492236"/>
                </a:lnTo>
                <a:lnTo>
                  <a:pt x="657098" y="496570"/>
                </a:lnTo>
                <a:lnTo>
                  <a:pt x="607875" y="492377"/>
                </a:lnTo>
                <a:lnTo>
                  <a:pt x="563451" y="479790"/>
                </a:lnTo>
                <a:lnTo>
                  <a:pt x="523813" y="458797"/>
                </a:lnTo>
                <a:lnTo>
                  <a:pt x="488950" y="429387"/>
                </a:lnTo>
                <a:lnTo>
                  <a:pt x="460539" y="393291"/>
                </a:lnTo>
                <a:lnTo>
                  <a:pt x="440261" y="352075"/>
                </a:lnTo>
                <a:lnTo>
                  <a:pt x="428103" y="305764"/>
                </a:lnTo>
                <a:lnTo>
                  <a:pt x="424052" y="254381"/>
                </a:lnTo>
                <a:lnTo>
                  <a:pt x="428172" y="200211"/>
                </a:lnTo>
                <a:lnTo>
                  <a:pt x="440531" y="151447"/>
                </a:lnTo>
                <a:lnTo>
                  <a:pt x="461129" y="108112"/>
                </a:lnTo>
                <a:lnTo>
                  <a:pt x="489966" y="70231"/>
                </a:lnTo>
                <a:lnTo>
                  <a:pt x="525611" y="39487"/>
                </a:lnTo>
                <a:lnTo>
                  <a:pt x="566626" y="17541"/>
                </a:lnTo>
                <a:lnTo>
                  <a:pt x="612999" y="4383"/>
                </a:lnTo>
                <a:lnTo>
                  <a:pt x="664718" y="0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79628"/>
            <a:ext cx="3054350" cy="378460"/>
          </a:xfrm>
          <a:custGeom>
            <a:avLst/>
            <a:gdLst/>
            <a:ahLst/>
            <a:cxnLst/>
            <a:rect l="l" t="t" r="r" b="b"/>
            <a:pathLst>
              <a:path w="3054350" h="378459">
                <a:moveTo>
                  <a:pt x="3054096" y="0"/>
                </a:moveTo>
                <a:lnTo>
                  <a:pt x="0" y="0"/>
                </a:lnTo>
                <a:lnTo>
                  <a:pt x="0" y="378371"/>
                </a:lnTo>
                <a:lnTo>
                  <a:pt x="3054096" y="378371"/>
                </a:lnTo>
                <a:lnTo>
                  <a:pt x="3054096" y="0"/>
                </a:lnTo>
                <a:close/>
              </a:path>
            </a:pathLst>
          </a:custGeom>
          <a:solidFill>
            <a:srgbClr val="ED9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3054095" y="6479628"/>
            <a:ext cx="3054350" cy="378460"/>
          </a:xfrm>
          <a:custGeom>
            <a:avLst/>
            <a:gdLst/>
            <a:ahLst/>
            <a:cxnLst/>
            <a:rect l="l" t="t" r="r" b="b"/>
            <a:pathLst>
              <a:path w="3054350" h="378459">
                <a:moveTo>
                  <a:pt x="3054096" y="0"/>
                </a:moveTo>
                <a:lnTo>
                  <a:pt x="0" y="0"/>
                </a:lnTo>
                <a:lnTo>
                  <a:pt x="0" y="378371"/>
                </a:lnTo>
                <a:lnTo>
                  <a:pt x="3054096" y="378371"/>
                </a:lnTo>
                <a:lnTo>
                  <a:pt x="3054096" y="0"/>
                </a:lnTo>
                <a:close/>
              </a:path>
            </a:pathLst>
          </a:custGeom>
          <a:solidFill>
            <a:srgbClr val="39B9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6108191" y="6479628"/>
            <a:ext cx="3030220" cy="378460"/>
          </a:xfrm>
          <a:custGeom>
            <a:avLst/>
            <a:gdLst/>
            <a:ahLst/>
            <a:cxnLst/>
            <a:rect l="l" t="t" r="r" b="b"/>
            <a:pathLst>
              <a:path w="3030220" h="378459">
                <a:moveTo>
                  <a:pt x="0" y="378371"/>
                </a:moveTo>
                <a:lnTo>
                  <a:pt x="3029712" y="378371"/>
                </a:lnTo>
                <a:lnTo>
                  <a:pt x="3029712" y="0"/>
                </a:lnTo>
                <a:lnTo>
                  <a:pt x="0" y="0"/>
                </a:lnTo>
                <a:lnTo>
                  <a:pt x="0" y="378371"/>
                </a:lnTo>
                <a:close/>
              </a:path>
            </a:pathLst>
          </a:custGeom>
          <a:solidFill>
            <a:srgbClr val="469FD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9137904" y="6479628"/>
            <a:ext cx="3054350" cy="378460"/>
          </a:xfrm>
          <a:custGeom>
            <a:avLst/>
            <a:gdLst/>
            <a:ahLst/>
            <a:cxnLst/>
            <a:rect l="l" t="t" r="r" b="b"/>
            <a:pathLst>
              <a:path w="3054350" h="378459">
                <a:moveTo>
                  <a:pt x="3054096" y="0"/>
                </a:moveTo>
                <a:lnTo>
                  <a:pt x="0" y="0"/>
                </a:lnTo>
                <a:lnTo>
                  <a:pt x="0" y="378371"/>
                </a:lnTo>
                <a:lnTo>
                  <a:pt x="3054096" y="378371"/>
                </a:lnTo>
                <a:lnTo>
                  <a:pt x="3054096" y="0"/>
                </a:lnTo>
                <a:close/>
              </a:path>
            </a:pathLst>
          </a:custGeom>
          <a:solidFill>
            <a:srgbClr val="824D9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6304" y="253746"/>
            <a:ext cx="10333990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 u="sng">
                <a:solidFill>
                  <a:srgbClr val="00AF50"/>
                </a:solidFill>
                <a:latin typeface="Impact"/>
                <a:cs typeface="Impac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06195" y="1388440"/>
            <a:ext cx="8769985" cy="4744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Relationship Id="rId4" Type="http://schemas.openxmlformats.org/officeDocument/2006/relationships/image" Target="../media/image44.jpg"/><Relationship Id="rId5" Type="http://schemas.openxmlformats.org/officeDocument/2006/relationships/image" Target="../media/image45.jpg"/><Relationship Id="rId6" Type="http://schemas.openxmlformats.org/officeDocument/2006/relationships/image" Target="../media/image46.jpg"/><Relationship Id="rId7" Type="http://schemas.openxmlformats.org/officeDocument/2006/relationships/image" Target="../media/image47.jpg"/><Relationship Id="rId8" Type="http://schemas.openxmlformats.org/officeDocument/2006/relationships/image" Target="../media/image48.jpg"/><Relationship Id="rId9" Type="http://schemas.openxmlformats.org/officeDocument/2006/relationships/image" Target="../media/image49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Relationship Id="rId4" Type="http://schemas.openxmlformats.org/officeDocument/2006/relationships/image" Target="../media/image58.jpg"/><Relationship Id="rId5" Type="http://schemas.openxmlformats.org/officeDocument/2006/relationships/image" Target="../media/image59.jpg"/><Relationship Id="rId6" Type="http://schemas.openxmlformats.org/officeDocument/2006/relationships/image" Target="../media/image60.jpg"/><Relationship Id="rId7" Type="http://schemas.openxmlformats.org/officeDocument/2006/relationships/image" Target="../media/image6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Relationship Id="rId3" Type="http://schemas.openxmlformats.org/officeDocument/2006/relationships/image" Target="../media/image80.png"/><Relationship Id="rId4" Type="http://schemas.openxmlformats.org/officeDocument/2006/relationships/image" Target="../media/image81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5" Type="http://schemas.openxmlformats.org/officeDocument/2006/relationships/image" Target="../media/image85.png"/><Relationship Id="rId6" Type="http://schemas.openxmlformats.org/officeDocument/2006/relationships/image" Target="../media/image86.png"/><Relationship Id="rId7" Type="http://schemas.openxmlformats.org/officeDocument/2006/relationships/image" Target="../media/image87.png"/><Relationship Id="rId8" Type="http://schemas.openxmlformats.org/officeDocument/2006/relationships/image" Target="../media/image88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45443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205155"/>
            <a:ext cx="7157720" cy="769620"/>
          </a:xfrm>
          <a:prstGeom prst="rect"/>
          <a:solidFill>
            <a:srgbClr val="F1F1F1"/>
          </a:solidFill>
          <a:ln w="12700">
            <a:solidFill>
              <a:srgbClr val="469FD7"/>
            </a:solidFill>
          </a:ln>
        </p:spPr>
        <p:txBody>
          <a:bodyPr wrap="square" lIns="0" tIns="2984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34"/>
              </a:spcBef>
            </a:pPr>
            <a:r>
              <a:rPr dirty="0" u="none" sz="4400" spc="-190">
                <a:solidFill>
                  <a:srgbClr val="000000"/>
                </a:solidFill>
                <a:latin typeface="Tahoma"/>
                <a:cs typeface="Tahoma"/>
              </a:rPr>
              <a:t>MY</a:t>
            </a:r>
            <a:r>
              <a:rPr dirty="0" u="none" sz="4400" spc="-155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u="none" sz="4400" spc="-45">
                <a:solidFill>
                  <a:srgbClr val="000000"/>
                </a:solidFill>
                <a:latin typeface="Tahoma"/>
                <a:cs typeface="Tahoma"/>
              </a:rPr>
              <a:t>SUCCESS</a:t>
            </a:r>
            <a:r>
              <a:rPr dirty="0" u="none" sz="4400" spc="-27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dirty="0" u="none" sz="4400" spc="-10">
                <a:solidFill>
                  <a:srgbClr val="000000"/>
                </a:solidFill>
                <a:latin typeface="Tahoma"/>
                <a:cs typeface="Tahoma"/>
              </a:rPr>
              <a:t>SECERET</a:t>
            </a:r>
            <a:endParaRPr sz="4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54508" y="1214627"/>
            <a:ext cx="5866130" cy="5282565"/>
            <a:chOff x="254508" y="1214627"/>
            <a:chExt cx="5866130" cy="528256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4508" y="5689092"/>
              <a:ext cx="2193036" cy="80772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59863" y="5689092"/>
              <a:ext cx="4160520" cy="80772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4405" y="5884989"/>
              <a:ext cx="1594015" cy="27542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95575" y="5884989"/>
              <a:ext cx="3662299" cy="32760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0996" y="1214627"/>
              <a:ext cx="3899916" cy="43327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663707"/>
            <a:ext cx="12192000" cy="6194425"/>
            <a:chOff x="0" y="663707"/>
            <a:chExt cx="12192000" cy="61944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02982" y="2465362"/>
              <a:ext cx="3547617" cy="401688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38577" y="670057"/>
              <a:ext cx="1889112" cy="128493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8538577" y="670057"/>
              <a:ext cx="1889125" cy="1285240"/>
            </a:xfrm>
            <a:custGeom>
              <a:avLst/>
              <a:gdLst/>
              <a:ahLst/>
              <a:cxnLst/>
              <a:rect l="l" t="t" r="r" b="b"/>
              <a:pathLst>
                <a:path w="1889125" h="1285239">
                  <a:moveTo>
                    <a:pt x="171972" y="422904"/>
                  </a:moveTo>
                  <a:lnTo>
                    <a:pt x="169344" y="378482"/>
                  </a:lnTo>
                  <a:lnTo>
                    <a:pt x="174296" y="335403"/>
                  </a:lnTo>
                  <a:lnTo>
                    <a:pt x="186309" y="294300"/>
                  </a:lnTo>
                  <a:lnTo>
                    <a:pt x="204864" y="255809"/>
                  </a:lnTo>
                  <a:lnTo>
                    <a:pt x="229439" y="220561"/>
                  </a:lnTo>
                  <a:lnTo>
                    <a:pt x="259516" y="189192"/>
                  </a:lnTo>
                  <a:lnTo>
                    <a:pt x="294575" y="162336"/>
                  </a:lnTo>
                  <a:lnTo>
                    <a:pt x="334097" y="140627"/>
                  </a:lnTo>
                  <a:lnTo>
                    <a:pt x="377561" y="124698"/>
                  </a:lnTo>
                  <a:lnTo>
                    <a:pt x="424448" y="115183"/>
                  </a:lnTo>
                  <a:lnTo>
                    <a:pt x="473529" y="112820"/>
                  </a:lnTo>
                  <a:lnTo>
                    <a:pt x="522015" y="117993"/>
                  </a:lnTo>
                  <a:lnTo>
                    <a:pt x="568930" y="130524"/>
                  </a:lnTo>
                  <a:lnTo>
                    <a:pt x="613297" y="150235"/>
                  </a:lnTo>
                  <a:lnTo>
                    <a:pt x="639488" y="113826"/>
                  </a:lnTo>
                  <a:lnTo>
                    <a:pt x="671975" y="83899"/>
                  </a:lnTo>
                  <a:lnTo>
                    <a:pt x="709492" y="60815"/>
                  </a:lnTo>
                  <a:lnTo>
                    <a:pt x="750774" y="44936"/>
                  </a:lnTo>
                  <a:lnTo>
                    <a:pt x="794557" y="36623"/>
                  </a:lnTo>
                  <a:lnTo>
                    <a:pt x="839575" y="36239"/>
                  </a:lnTo>
                  <a:lnTo>
                    <a:pt x="884563" y="44144"/>
                  </a:lnTo>
                  <a:lnTo>
                    <a:pt x="928257" y="60700"/>
                  </a:lnTo>
                  <a:lnTo>
                    <a:pt x="969940" y="86989"/>
                  </a:lnTo>
                  <a:lnTo>
                    <a:pt x="982359" y="97530"/>
                  </a:lnTo>
                  <a:lnTo>
                    <a:pt x="1011068" y="58296"/>
                  </a:lnTo>
                  <a:lnTo>
                    <a:pt x="1048582" y="28470"/>
                  </a:lnTo>
                  <a:lnTo>
                    <a:pt x="1092468" y="8805"/>
                  </a:lnTo>
                  <a:lnTo>
                    <a:pt x="1140290" y="50"/>
                  </a:lnTo>
                  <a:lnTo>
                    <a:pt x="1189616" y="2959"/>
                  </a:lnTo>
                  <a:lnTo>
                    <a:pt x="1238010" y="18282"/>
                  </a:lnTo>
                  <a:lnTo>
                    <a:pt x="1274379" y="40221"/>
                  </a:lnTo>
                  <a:lnTo>
                    <a:pt x="1304558" y="69209"/>
                  </a:lnTo>
                  <a:lnTo>
                    <a:pt x="1340259" y="38278"/>
                  </a:lnTo>
                  <a:lnTo>
                    <a:pt x="1381288" y="16338"/>
                  </a:lnTo>
                  <a:lnTo>
                    <a:pt x="1425849" y="3531"/>
                  </a:lnTo>
                  <a:lnTo>
                    <a:pt x="1472147" y="0"/>
                  </a:lnTo>
                  <a:lnTo>
                    <a:pt x="1518388" y="5885"/>
                  </a:lnTo>
                  <a:lnTo>
                    <a:pt x="1562776" y="21330"/>
                  </a:lnTo>
                  <a:lnTo>
                    <a:pt x="1603516" y="46476"/>
                  </a:lnTo>
                  <a:lnTo>
                    <a:pt x="1650077" y="98117"/>
                  </a:lnTo>
                  <a:lnTo>
                    <a:pt x="1675017" y="161284"/>
                  </a:lnTo>
                  <a:lnTo>
                    <a:pt x="1719092" y="176971"/>
                  </a:lnTo>
                  <a:lnTo>
                    <a:pt x="1757725" y="199795"/>
                  </a:lnTo>
                  <a:lnTo>
                    <a:pt x="1790263" y="228687"/>
                  </a:lnTo>
                  <a:lnTo>
                    <a:pt x="1816050" y="262582"/>
                  </a:lnTo>
                  <a:lnTo>
                    <a:pt x="1834431" y="300412"/>
                  </a:lnTo>
                  <a:lnTo>
                    <a:pt x="1844752" y="341110"/>
                  </a:lnTo>
                  <a:lnTo>
                    <a:pt x="1846357" y="383609"/>
                  </a:lnTo>
                  <a:lnTo>
                    <a:pt x="1838593" y="426841"/>
                  </a:lnTo>
                  <a:lnTo>
                    <a:pt x="1836354" y="434054"/>
                  </a:lnTo>
                  <a:lnTo>
                    <a:pt x="1833830" y="441208"/>
                  </a:lnTo>
                  <a:lnTo>
                    <a:pt x="1831020" y="448290"/>
                  </a:lnTo>
                  <a:lnTo>
                    <a:pt x="1827925" y="455289"/>
                  </a:lnTo>
                  <a:lnTo>
                    <a:pt x="1854095" y="492758"/>
                  </a:lnTo>
                  <a:lnTo>
                    <a:pt x="1872942" y="532553"/>
                  </a:lnTo>
                  <a:lnTo>
                    <a:pt x="1884576" y="573882"/>
                  </a:lnTo>
                  <a:lnTo>
                    <a:pt x="1889112" y="615955"/>
                  </a:lnTo>
                  <a:lnTo>
                    <a:pt x="1886662" y="657981"/>
                  </a:lnTo>
                  <a:lnTo>
                    <a:pt x="1877339" y="699169"/>
                  </a:lnTo>
                  <a:lnTo>
                    <a:pt x="1861255" y="738727"/>
                  </a:lnTo>
                  <a:lnTo>
                    <a:pt x="1838524" y="775865"/>
                  </a:lnTo>
                  <a:lnTo>
                    <a:pt x="1809257" y="809793"/>
                  </a:lnTo>
                  <a:lnTo>
                    <a:pt x="1773569" y="839718"/>
                  </a:lnTo>
                  <a:lnTo>
                    <a:pt x="1708116" y="874992"/>
                  </a:lnTo>
                  <a:lnTo>
                    <a:pt x="1635139" y="893693"/>
                  </a:lnTo>
                  <a:lnTo>
                    <a:pt x="1629594" y="940829"/>
                  </a:lnTo>
                  <a:lnTo>
                    <a:pt x="1614497" y="984653"/>
                  </a:lnTo>
                  <a:lnTo>
                    <a:pt x="1590870" y="1024232"/>
                  </a:lnTo>
                  <a:lnTo>
                    <a:pt x="1559732" y="1058634"/>
                  </a:lnTo>
                  <a:lnTo>
                    <a:pt x="1522106" y="1086929"/>
                  </a:lnTo>
                  <a:lnTo>
                    <a:pt x="1479012" y="1108184"/>
                  </a:lnTo>
                  <a:lnTo>
                    <a:pt x="1431471" y="1121468"/>
                  </a:lnTo>
                  <a:lnTo>
                    <a:pt x="1380504" y="1125849"/>
                  </a:lnTo>
                  <a:lnTo>
                    <a:pt x="1345815" y="1123347"/>
                  </a:lnTo>
                  <a:lnTo>
                    <a:pt x="1311971" y="1116499"/>
                  </a:lnTo>
                  <a:lnTo>
                    <a:pt x="1279437" y="1105436"/>
                  </a:lnTo>
                  <a:lnTo>
                    <a:pt x="1248678" y="1090289"/>
                  </a:lnTo>
                  <a:lnTo>
                    <a:pt x="1231144" y="1131808"/>
                  </a:lnTo>
                  <a:lnTo>
                    <a:pt x="1207319" y="1169171"/>
                  </a:lnTo>
                  <a:lnTo>
                    <a:pt x="1177959" y="1202000"/>
                  </a:lnTo>
                  <a:lnTo>
                    <a:pt x="1143820" y="1229918"/>
                  </a:lnTo>
                  <a:lnTo>
                    <a:pt x="1105660" y="1252547"/>
                  </a:lnTo>
                  <a:lnTo>
                    <a:pt x="1064234" y="1269511"/>
                  </a:lnTo>
                  <a:lnTo>
                    <a:pt x="1020300" y="1280433"/>
                  </a:lnTo>
                  <a:lnTo>
                    <a:pt x="974614" y="1284934"/>
                  </a:lnTo>
                  <a:lnTo>
                    <a:pt x="927932" y="1282639"/>
                  </a:lnTo>
                  <a:lnTo>
                    <a:pt x="881013" y="1273169"/>
                  </a:lnTo>
                  <a:lnTo>
                    <a:pt x="833870" y="1255699"/>
                  </a:lnTo>
                  <a:lnTo>
                    <a:pt x="790954" y="1231132"/>
                  </a:lnTo>
                  <a:lnTo>
                    <a:pt x="753157" y="1200088"/>
                  </a:lnTo>
                  <a:lnTo>
                    <a:pt x="721374" y="1163187"/>
                  </a:lnTo>
                  <a:lnTo>
                    <a:pt x="676777" y="1184160"/>
                  </a:lnTo>
                  <a:lnTo>
                    <a:pt x="630541" y="1198492"/>
                  </a:lnTo>
                  <a:lnTo>
                    <a:pt x="583381" y="1206348"/>
                  </a:lnTo>
                  <a:lnTo>
                    <a:pt x="536013" y="1207894"/>
                  </a:lnTo>
                  <a:lnTo>
                    <a:pt x="489152" y="1203297"/>
                  </a:lnTo>
                  <a:lnTo>
                    <a:pt x="443514" y="1192723"/>
                  </a:lnTo>
                  <a:lnTo>
                    <a:pt x="399814" y="1176337"/>
                  </a:lnTo>
                  <a:lnTo>
                    <a:pt x="358768" y="1154306"/>
                  </a:lnTo>
                  <a:lnTo>
                    <a:pt x="321093" y="1126795"/>
                  </a:lnTo>
                  <a:lnTo>
                    <a:pt x="287502" y="1093971"/>
                  </a:lnTo>
                  <a:lnTo>
                    <a:pt x="258713" y="1055999"/>
                  </a:lnTo>
                  <a:lnTo>
                    <a:pt x="256300" y="1052316"/>
                  </a:lnTo>
                  <a:lnTo>
                    <a:pt x="255157" y="1050411"/>
                  </a:lnTo>
                  <a:lnTo>
                    <a:pt x="204057" y="1049608"/>
                  </a:lnTo>
                  <a:lnTo>
                    <a:pt x="156623" y="1036878"/>
                  </a:lnTo>
                  <a:lnTo>
                    <a:pt x="114869" y="1013692"/>
                  </a:lnTo>
                  <a:lnTo>
                    <a:pt x="80809" y="981521"/>
                  </a:lnTo>
                  <a:lnTo>
                    <a:pt x="56457" y="941835"/>
                  </a:lnTo>
                  <a:lnTo>
                    <a:pt x="43829" y="896106"/>
                  </a:lnTo>
                  <a:lnTo>
                    <a:pt x="43485" y="857722"/>
                  </a:lnTo>
                  <a:lnTo>
                    <a:pt x="52036" y="820589"/>
                  </a:lnTo>
                  <a:lnTo>
                    <a:pt x="68992" y="786003"/>
                  </a:lnTo>
                  <a:lnTo>
                    <a:pt x="93867" y="755263"/>
                  </a:lnTo>
                  <a:lnTo>
                    <a:pt x="53768" y="726088"/>
                  </a:lnTo>
                  <a:lnTo>
                    <a:pt x="24327" y="689378"/>
                  </a:lnTo>
                  <a:lnTo>
                    <a:pt x="6189" y="647440"/>
                  </a:lnTo>
                  <a:lnTo>
                    <a:pt x="0" y="602581"/>
                  </a:lnTo>
                  <a:lnTo>
                    <a:pt x="6404" y="557108"/>
                  </a:lnTo>
                  <a:lnTo>
                    <a:pt x="26049" y="513328"/>
                  </a:lnTo>
                  <a:lnTo>
                    <a:pt x="53056" y="480169"/>
                  </a:lnTo>
                  <a:lnTo>
                    <a:pt x="87136" y="454082"/>
                  </a:lnTo>
                  <a:lnTo>
                    <a:pt x="126740" y="435997"/>
                  </a:lnTo>
                  <a:lnTo>
                    <a:pt x="170321" y="426841"/>
                  </a:lnTo>
                  <a:lnTo>
                    <a:pt x="171972" y="422904"/>
                  </a:lnTo>
                  <a:close/>
                </a:path>
                <a:path w="1889125" h="1285239">
                  <a:moveTo>
                    <a:pt x="206516" y="774059"/>
                  </a:moveTo>
                  <a:lnTo>
                    <a:pt x="177641" y="774099"/>
                  </a:lnTo>
                  <a:lnTo>
                    <a:pt x="149254" y="770090"/>
                  </a:lnTo>
                  <a:lnTo>
                    <a:pt x="121844" y="762129"/>
                  </a:lnTo>
                  <a:lnTo>
                    <a:pt x="95899" y="750310"/>
                  </a:lnTo>
                </a:path>
                <a:path w="1889125" h="1285239">
                  <a:moveTo>
                    <a:pt x="304179" y="1033393"/>
                  </a:moveTo>
                  <a:lnTo>
                    <a:pt x="292421" y="1037320"/>
                  </a:lnTo>
                  <a:lnTo>
                    <a:pt x="280414" y="1040521"/>
                  </a:lnTo>
                  <a:lnTo>
                    <a:pt x="268192" y="1042983"/>
                  </a:lnTo>
                  <a:lnTo>
                    <a:pt x="255792" y="1044696"/>
                  </a:lnTo>
                </a:path>
                <a:path w="1889125" h="1285239">
                  <a:moveTo>
                    <a:pt x="721247" y="1157980"/>
                  </a:moveTo>
                  <a:lnTo>
                    <a:pt x="712843" y="1145653"/>
                  </a:lnTo>
                  <a:lnTo>
                    <a:pt x="705165" y="1132897"/>
                  </a:lnTo>
                  <a:lnTo>
                    <a:pt x="698226" y="1119761"/>
                  </a:lnTo>
                  <a:lnTo>
                    <a:pt x="692037" y="1106291"/>
                  </a:lnTo>
                </a:path>
                <a:path w="1889125" h="1285239">
                  <a:moveTo>
                    <a:pt x="1260616" y="1028948"/>
                  </a:moveTo>
                  <a:lnTo>
                    <a:pt x="1258879" y="1043374"/>
                  </a:lnTo>
                  <a:lnTo>
                    <a:pt x="1256345" y="1057682"/>
                  </a:lnTo>
                  <a:lnTo>
                    <a:pt x="1253025" y="1071846"/>
                  </a:lnTo>
                  <a:lnTo>
                    <a:pt x="1248932" y="1085844"/>
                  </a:lnTo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24364" y="1341881"/>
              <a:ext cx="154685" cy="22491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8710548" y="735202"/>
              <a:ext cx="1655445" cy="466725"/>
            </a:xfrm>
            <a:custGeom>
              <a:avLst/>
              <a:gdLst/>
              <a:ahLst/>
              <a:cxnLst/>
              <a:rect l="l" t="t" r="r" b="b"/>
              <a:pathLst>
                <a:path w="1655445" h="466725">
                  <a:moveTo>
                    <a:pt x="1655064" y="386969"/>
                  </a:moveTo>
                  <a:lnTo>
                    <a:pt x="1643038" y="409322"/>
                  </a:lnTo>
                  <a:lnTo>
                    <a:pt x="1628394" y="430164"/>
                  </a:lnTo>
                  <a:lnTo>
                    <a:pt x="1611272" y="449316"/>
                  </a:lnTo>
                  <a:lnTo>
                    <a:pt x="1591818" y="466598"/>
                  </a:lnTo>
                </a:path>
                <a:path w="1655445" h="466725">
                  <a:moveTo>
                    <a:pt x="1503299" y="91694"/>
                  </a:moveTo>
                  <a:lnTo>
                    <a:pt x="1504870" y="101050"/>
                  </a:lnTo>
                  <a:lnTo>
                    <a:pt x="1505965" y="110442"/>
                  </a:lnTo>
                  <a:lnTo>
                    <a:pt x="1506585" y="119858"/>
                  </a:lnTo>
                  <a:lnTo>
                    <a:pt x="1506727" y="129286"/>
                  </a:lnTo>
                </a:path>
                <a:path w="1655445" h="466725">
                  <a:moveTo>
                    <a:pt x="1099566" y="47879"/>
                  </a:moveTo>
                  <a:lnTo>
                    <a:pt x="1106251" y="35075"/>
                  </a:lnTo>
                  <a:lnTo>
                    <a:pt x="1113901" y="22796"/>
                  </a:lnTo>
                  <a:lnTo>
                    <a:pt x="1122479" y="11088"/>
                  </a:lnTo>
                  <a:lnTo>
                    <a:pt x="1131951" y="0"/>
                  </a:lnTo>
                </a:path>
                <a:path w="1655445" h="466725">
                  <a:moveTo>
                    <a:pt x="796544" y="70738"/>
                  </a:moveTo>
                  <a:lnTo>
                    <a:pt x="799451" y="60072"/>
                  </a:lnTo>
                  <a:lnTo>
                    <a:pt x="803036" y="49609"/>
                  </a:lnTo>
                  <a:lnTo>
                    <a:pt x="807313" y="39360"/>
                  </a:lnTo>
                  <a:lnTo>
                    <a:pt x="812292" y="29337"/>
                  </a:lnTo>
                </a:path>
                <a:path w="1655445" h="466725">
                  <a:moveTo>
                    <a:pt x="441071" y="84709"/>
                  </a:moveTo>
                  <a:lnTo>
                    <a:pt x="456209" y="93515"/>
                  </a:lnTo>
                  <a:lnTo>
                    <a:pt x="470741" y="103155"/>
                  </a:lnTo>
                  <a:lnTo>
                    <a:pt x="484630" y="113605"/>
                  </a:lnTo>
                  <a:lnTo>
                    <a:pt x="497840" y="124841"/>
                  </a:lnTo>
                </a:path>
                <a:path w="1655445" h="466725">
                  <a:moveTo>
                    <a:pt x="9905" y="399923"/>
                  </a:moveTo>
                  <a:lnTo>
                    <a:pt x="6715" y="389495"/>
                  </a:lnTo>
                  <a:lnTo>
                    <a:pt x="4000" y="378983"/>
                  </a:lnTo>
                  <a:lnTo>
                    <a:pt x="1762" y="368401"/>
                  </a:lnTo>
                  <a:lnTo>
                    <a:pt x="0" y="357759"/>
                  </a:lnTo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98950" y="1954852"/>
              <a:ext cx="1889104" cy="128493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9998950" y="1954852"/>
              <a:ext cx="1889125" cy="1285240"/>
            </a:xfrm>
            <a:custGeom>
              <a:avLst/>
              <a:gdLst/>
              <a:ahLst/>
              <a:cxnLst/>
              <a:rect l="l" t="t" r="r" b="b"/>
              <a:pathLst>
                <a:path w="1889125" h="1285239">
                  <a:moveTo>
                    <a:pt x="171845" y="422841"/>
                  </a:moveTo>
                  <a:lnTo>
                    <a:pt x="169251" y="378422"/>
                  </a:lnTo>
                  <a:lnTo>
                    <a:pt x="174230" y="335353"/>
                  </a:lnTo>
                  <a:lnTo>
                    <a:pt x="186262" y="294265"/>
                  </a:lnTo>
                  <a:lnTo>
                    <a:pt x="204828" y="255790"/>
                  </a:lnTo>
                  <a:lnTo>
                    <a:pt x="229407" y="220561"/>
                  </a:lnTo>
                  <a:lnTo>
                    <a:pt x="259481" y="189211"/>
                  </a:lnTo>
                  <a:lnTo>
                    <a:pt x="294528" y="162373"/>
                  </a:lnTo>
                  <a:lnTo>
                    <a:pt x="334031" y="140677"/>
                  </a:lnTo>
                  <a:lnTo>
                    <a:pt x="377468" y="124758"/>
                  </a:lnTo>
                  <a:lnTo>
                    <a:pt x="424321" y="115247"/>
                  </a:lnTo>
                  <a:lnTo>
                    <a:pt x="473420" y="112881"/>
                  </a:lnTo>
                  <a:lnTo>
                    <a:pt x="521936" y="118041"/>
                  </a:lnTo>
                  <a:lnTo>
                    <a:pt x="568857" y="130534"/>
                  </a:lnTo>
                  <a:lnTo>
                    <a:pt x="613170" y="150172"/>
                  </a:lnTo>
                  <a:lnTo>
                    <a:pt x="639403" y="113769"/>
                  </a:lnTo>
                  <a:lnTo>
                    <a:pt x="671919" y="83856"/>
                  </a:lnTo>
                  <a:lnTo>
                    <a:pt x="709454" y="60792"/>
                  </a:lnTo>
                  <a:lnTo>
                    <a:pt x="750742" y="44936"/>
                  </a:lnTo>
                  <a:lnTo>
                    <a:pt x="794519" y="36647"/>
                  </a:lnTo>
                  <a:lnTo>
                    <a:pt x="839519" y="36282"/>
                  </a:lnTo>
                  <a:lnTo>
                    <a:pt x="884478" y="44202"/>
                  </a:lnTo>
                  <a:lnTo>
                    <a:pt x="928130" y="60764"/>
                  </a:lnTo>
                  <a:lnTo>
                    <a:pt x="969885" y="86999"/>
                  </a:lnTo>
                  <a:lnTo>
                    <a:pt x="982359" y="97594"/>
                  </a:lnTo>
                  <a:lnTo>
                    <a:pt x="1011068" y="58350"/>
                  </a:lnTo>
                  <a:lnTo>
                    <a:pt x="1048582" y="28501"/>
                  </a:lnTo>
                  <a:lnTo>
                    <a:pt x="1092468" y="8805"/>
                  </a:lnTo>
                  <a:lnTo>
                    <a:pt x="1140290" y="20"/>
                  </a:lnTo>
                  <a:lnTo>
                    <a:pt x="1189616" y="2905"/>
                  </a:lnTo>
                  <a:lnTo>
                    <a:pt x="1238010" y="18219"/>
                  </a:lnTo>
                  <a:lnTo>
                    <a:pt x="1274363" y="40221"/>
                  </a:lnTo>
                  <a:lnTo>
                    <a:pt x="1304431" y="69273"/>
                  </a:lnTo>
                  <a:lnTo>
                    <a:pt x="1340179" y="38302"/>
                  </a:lnTo>
                  <a:lnTo>
                    <a:pt x="1381239" y="16344"/>
                  </a:lnTo>
                  <a:lnTo>
                    <a:pt x="1425815" y="3532"/>
                  </a:lnTo>
                  <a:lnTo>
                    <a:pt x="1472114" y="0"/>
                  </a:lnTo>
                  <a:lnTo>
                    <a:pt x="1518339" y="5880"/>
                  </a:lnTo>
                  <a:lnTo>
                    <a:pt x="1562695" y="21307"/>
                  </a:lnTo>
                  <a:lnTo>
                    <a:pt x="1603389" y="46413"/>
                  </a:lnTo>
                  <a:lnTo>
                    <a:pt x="1650013" y="98118"/>
                  </a:lnTo>
                  <a:lnTo>
                    <a:pt x="1675017" y="161348"/>
                  </a:lnTo>
                  <a:lnTo>
                    <a:pt x="1719055" y="177035"/>
                  </a:lnTo>
                  <a:lnTo>
                    <a:pt x="1757672" y="199858"/>
                  </a:lnTo>
                  <a:lnTo>
                    <a:pt x="1790207" y="228751"/>
                  </a:lnTo>
                  <a:lnTo>
                    <a:pt x="1816002" y="262646"/>
                  </a:lnTo>
                  <a:lnTo>
                    <a:pt x="1834398" y="300476"/>
                  </a:lnTo>
                  <a:lnTo>
                    <a:pt x="1844734" y="341174"/>
                  </a:lnTo>
                  <a:lnTo>
                    <a:pt x="1846352" y="383672"/>
                  </a:lnTo>
                  <a:lnTo>
                    <a:pt x="1838593" y="426905"/>
                  </a:lnTo>
                  <a:lnTo>
                    <a:pt x="1836283" y="434116"/>
                  </a:lnTo>
                  <a:lnTo>
                    <a:pt x="1833735" y="441256"/>
                  </a:lnTo>
                  <a:lnTo>
                    <a:pt x="1830949" y="448300"/>
                  </a:lnTo>
                  <a:lnTo>
                    <a:pt x="1827925" y="455226"/>
                  </a:lnTo>
                  <a:lnTo>
                    <a:pt x="1854095" y="492695"/>
                  </a:lnTo>
                  <a:lnTo>
                    <a:pt x="1872941" y="532490"/>
                  </a:lnTo>
                  <a:lnTo>
                    <a:pt x="1884573" y="573822"/>
                  </a:lnTo>
                  <a:lnTo>
                    <a:pt x="1889104" y="615900"/>
                  </a:lnTo>
                  <a:lnTo>
                    <a:pt x="1886646" y="657934"/>
                  </a:lnTo>
                  <a:lnTo>
                    <a:pt x="1877311" y="699133"/>
                  </a:lnTo>
                  <a:lnTo>
                    <a:pt x="1861211" y="738707"/>
                  </a:lnTo>
                  <a:lnTo>
                    <a:pt x="1838458" y="775867"/>
                  </a:lnTo>
                  <a:lnTo>
                    <a:pt x="1809165" y="809822"/>
                  </a:lnTo>
                  <a:lnTo>
                    <a:pt x="1773442" y="839782"/>
                  </a:lnTo>
                  <a:lnTo>
                    <a:pt x="1708052" y="875008"/>
                  </a:lnTo>
                  <a:lnTo>
                    <a:pt x="1635139" y="893757"/>
                  </a:lnTo>
                  <a:lnTo>
                    <a:pt x="1629589" y="940851"/>
                  </a:lnTo>
                  <a:lnTo>
                    <a:pt x="1614479" y="984643"/>
                  </a:lnTo>
                  <a:lnTo>
                    <a:pt x="1590836" y="1024199"/>
                  </a:lnTo>
                  <a:lnTo>
                    <a:pt x="1559685" y="1058587"/>
                  </a:lnTo>
                  <a:lnTo>
                    <a:pt x="1522050" y="1086872"/>
                  </a:lnTo>
                  <a:lnTo>
                    <a:pt x="1478958" y="1108123"/>
                  </a:lnTo>
                  <a:lnTo>
                    <a:pt x="1431434" y="1121405"/>
                  </a:lnTo>
                  <a:lnTo>
                    <a:pt x="1380504" y="1125786"/>
                  </a:lnTo>
                  <a:lnTo>
                    <a:pt x="1345815" y="1123357"/>
                  </a:lnTo>
                  <a:lnTo>
                    <a:pt x="1311971" y="1116546"/>
                  </a:lnTo>
                  <a:lnTo>
                    <a:pt x="1279437" y="1105497"/>
                  </a:lnTo>
                  <a:lnTo>
                    <a:pt x="1248678" y="1090353"/>
                  </a:lnTo>
                  <a:lnTo>
                    <a:pt x="1231141" y="1131838"/>
                  </a:lnTo>
                  <a:lnTo>
                    <a:pt x="1207307" y="1169174"/>
                  </a:lnTo>
                  <a:lnTo>
                    <a:pt x="1177935" y="1201984"/>
                  </a:lnTo>
                  <a:lnTo>
                    <a:pt x="1143784" y="1229890"/>
                  </a:lnTo>
                  <a:lnTo>
                    <a:pt x="1105612" y="1252516"/>
                  </a:lnTo>
                  <a:lnTo>
                    <a:pt x="1064179" y="1269484"/>
                  </a:lnTo>
                  <a:lnTo>
                    <a:pt x="1020244" y="1280416"/>
                  </a:lnTo>
                  <a:lnTo>
                    <a:pt x="974565" y="1284937"/>
                  </a:lnTo>
                  <a:lnTo>
                    <a:pt x="927902" y="1282668"/>
                  </a:lnTo>
                  <a:lnTo>
                    <a:pt x="881013" y="1273233"/>
                  </a:lnTo>
                  <a:lnTo>
                    <a:pt x="833852" y="1255691"/>
                  </a:lnTo>
                  <a:lnTo>
                    <a:pt x="790906" y="1231100"/>
                  </a:lnTo>
                  <a:lnTo>
                    <a:pt x="753104" y="1200081"/>
                  </a:lnTo>
                  <a:lnTo>
                    <a:pt x="721374" y="1163251"/>
                  </a:lnTo>
                  <a:lnTo>
                    <a:pt x="676777" y="1184192"/>
                  </a:lnTo>
                  <a:lnTo>
                    <a:pt x="630541" y="1198499"/>
                  </a:lnTo>
                  <a:lnTo>
                    <a:pt x="583381" y="1206336"/>
                  </a:lnTo>
                  <a:lnTo>
                    <a:pt x="536013" y="1207870"/>
                  </a:lnTo>
                  <a:lnTo>
                    <a:pt x="489152" y="1203267"/>
                  </a:lnTo>
                  <a:lnTo>
                    <a:pt x="443514" y="1192692"/>
                  </a:lnTo>
                  <a:lnTo>
                    <a:pt x="399814" y="1176312"/>
                  </a:lnTo>
                  <a:lnTo>
                    <a:pt x="358768" y="1154294"/>
                  </a:lnTo>
                  <a:lnTo>
                    <a:pt x="321093" y="1126802"/>
                  </a:lnTo>
                  <a:lnTo>
                    <a:pt x="287502" y="1094003"/>
                  </a:lnTo>
                  <a:lnTo>
                    <a:pt x="258713" y="1056063"/>
                  </a:lnTo>
                  <a:lnTo>
                    <a:pt x="256300" y="1052253"/>
                  </a:lnTo>
                  <a:lnTo>
                    <a:pt x="255157" y="1050348"/>
                  </a:lnTo>
                  <a:lnTo>
                    <a:pt x="204057" y="1049554"/>
                  </a:lnTo>
                  <a:lnTo>
                    <a:pt x="156623" y="1036843"/>
                  </a:lnTo>
                  <a:lnTo>
                    <a:pt x="114869" y="1013676"/>
                  </a:lnTo>
                  <a:lnTo>
                    <a:pt x="80809" y="981514"/>
                  </a:lnTo>
                  <a:lnTo>
                    <a:pt x="56457" y="941816"/>
                  </a:lnTo>
                  <a:lnTo>
                    <a:pt x="43829" y="896043"/>
                  </a:lnTo>
                  <a:lnTo>
                    <a:pt x="43467" y="857679"/>
                  </a:lnTo>
                  <a:lnTo>
                    <a:pt x="51988" y="820589"/>
                  </a:lnTo>
                  <a:lnTo>
                    <a:pt x="68939" y="786047"/>
                  </a:lnTo>
                  <a:lnTo>
                    <a:pt x="93867" y="755327"/>
                  </a:lnTo>
                  <a:lnTo>
                    <a:pt x="53768" y="726099"/>
                  </a:lnTo>
                  <a:lnTo>
                    <a:pt x="24327" y="689357"/>
                  </a:lnTo>
                  <a:lnTo>
                    <a:pt x="6189" y="647408"/>
                  </a:lnTo>
                  <a:lnTo>
                    <a:pt x="0" y="602560"/>
                  </a:lnTo>
                  <a:lnTo>
                    <a:pt x="6404" y="557118"/>
                  </a:lnTo>
                  <a:lnTo>
                    <a:pt x="26049" y="513392"/>
                  </a:lnTo>
                  <a:lnTo>
                    <a:pt x="52985" y="480161"/>
                  </a:lnTo>
                  <a:lnTo>
                    <a:pt x="87040" y="454051"/>
                  </a:lnTo>
                  <a:lnTo>
                    <a:pt x="126668" y="435989"/>
                  </a:lnTo>
                  <a:lnTo>
                    <a:pt x="170321" y="426905"/>
                  </a:lnTo>
                  <a:lnTo>
                    <a:pt x="171845" y="422841"/>
                  </a:lnTo>
                  <a:close/>
                </a:path>
                <a:path w="1889125" h="1285239">
                  <a:moveTo>
                    <a:pt x="206516" y="773996"/>
                  </a:moveTo>
                  <a:lnTo>
                    <a:pt x="177641" y="774035"/>
                  </a:lnTo>
                  <a:lnTo>
                    <a:pt x="149254" y="770027"/>
                  </a:lnTo>
                  <a:lnTo>
                    <a:pt x="121844" y="762066"/>
                  </a:lnTo>
                  <a:lnTo>
                    <a:pt x="95899" y="750247"/>
                  </a:lnTo>
                </a:path>
                <a:path w="1889125" h="1285239">
                  <a:moveTo>
                    <a:pt x="304179" y="1033457"/>
                  </a:moveTo>
                  <a:lnTo>
                    <a:pt x="292350" y="1037384"/>
                  </a:lnTo>
                  <a:lnTo>
                    <a:pt x="280318" y="1040585"/>
                  </a:lnTo>
                  <a:lnTo>
                    <a:pt x="268121" y="1043047"/>
                  </a:lnTo>
                  <a:lnTo>
                    <a:pt x="255792" y="1044760"/>
                  </a:lnTo>
                </a:path>
                <a:path w="1889125" h="1285239">
                  <a:moveTo>
                    <a:pt x="721247" y="1158044"/>
                  </a:moveTo>
                  <a:lnTo>
                    <a:pt x="712843" y="1145661"/>
                  </a:lnTo>
                  <a:lnTo>
                    <a:pt x="705165" y="1132898"/>
                  </a:lnTo>
                  <a:lnTo>
                    <a:pt x="698226" y="1119753"/>
                  </a:lnTo>
                  <a:lnTo>
                    <a:pt x="692037" y="1106228"/>
                  </a:lnTo>
                </a:path>
                <a:path w="1889125" h="1285239">
                  <a:moveTo>
                    <a:pt x="1260489" y="1029012"/>
                  </a:moveTo>
                  <a:lnTo>
                    <a:pt x="1258826" y="1043365"/>
                  </a:lnTo>
                  <a:lnTo>
                    <a:pt x="1256329" y="1057634"/>
                  </a:lnTo>
                  <a:lnTo>
                    <a:pt x="1253023" y="1071785"/>
                  </a:lnTo>
                  <a:lnTo>
                    <a:pt x="1248932" y="1085781"/>
                  </a:lnTo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84736" y="2626613"/>
              <a:ext cx="154686" cy="224916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0170794" y="2019935"/>
              <a:ext cx="1655445" cy="466725"/>
            </a:xfrm>
            <a:custGeom>
              <a:avLst/>
              <a:gdLst/>
              <a:ahLst/>
              <a:cxnLst/>
              <a:rect l="l" t="t" r="r" b="b"/>
              <a:pathLst>
                <a:path w="1655445" h="466725">
                  <a:moveTo>
                    <a:pt x="1655190" y="387095"/>
                  </a:moveTo>
                  <a:lnTo>
                    <a:pt x="1643165" y="409394"/>
                  </a:lnTo>
                  <a:lnTo>
                    <a:pt x="1628521" y="430228"/>
                  </a:lnTo>
                  <a:lnTo>
                    <a:pt x="1611399" y="449371"/>
                  </a:lnTo>
                  <a:lnTo>
                    <a:pt x="1591945" y="466598"/>
                  </a:lnTo>
                </a:path>
                <a:path w="1655445" h="466725">
                  <a:moveTo>
                    <a:pt x="1503426" y="91820"/>
                  </a:moveTo>
                  <a:lnTo>
                    <a:pt x="1504997" y="101105"/>
                  </a:lnTo>
                  <a:lnTo>
                    <a:pt x="1506092" y="110474"/>
                  </a:lnTo>
                  <a:lnTo>
                    <a:pt x="1506712" y="119913"/>
                  </a:lnTo>
                  <a:lnTo>
                    <a:pt x="1506854" y="129412"/>
                  </a:lnTo>
                </a:path>
                <a:path w="1655445" h="466725">
                  <a:moveTo>
                    <a:pt x="1099693" y="47878"/>
                  </a:moveTo>
                  <a:lnTo>
                    <a:pt x="1106360" y="35147"/>
                  </a:lnTo>
                  <a:lnTo>
                    <a:pt x="1113980" y="22891"/>
                  </a:lnTo>
                  <a:lnTo>
                    <a:pt x="1122552" y="11160"/>
                  </a:lnTo>
                  <a:lnTo>
                    <a:pt x="1132077" y="0"/>
                  </a:lnTo>
                </a:path>
                <a:path w="1655445" h="466725">
                  <a:moveTo>
                    <a:pt x="796671" y="70738"/>
                  </a:moveTo>
                  <a:lnTo>
                    <a:pt x="799578" y="60074"/>
                  </a:lnTo>
                  <a:lnTo>
                    <a:pt x="803163" y="49625"/>
                  </a:lnTo>
                  <a:lnTo>
                    <a:pt x="807440" y="39413"/>
                  </a:lnTo>
                  <a:lnTo>
                    <a:pt x="812419" y="29463"/>
                  </a:lnTo>
                </a:path>
                <a:path w="1655445" h="466725">
                  <a:moveTo>
                    <a:pt x="441198" y="84836"/>
                  </a:moveTo>
                  <a:lnTo>
                    <a:pt x="456336" y="93642"/>
                  </a:lnTo>
                  <a:lnTo>
                    <a:pt x="470868" y="103282"/>
                  </a:lnTo>
                  <a:lnTo>
                    <a:pt x="484757" y="113732"/>
                  </a:lnTo>
                  <a:lnTo>
                    <a:pt x="497966" y="124967"/>
                  </a:lnTo>
                </a:path>
                <a:path w="1655445" h="466725">
                  <a:moveTo>
                    <a:pt x="10032" y="399923"/>
                  </a:moveTo>
                  <a:lnTo>
                    <a:pt x="6840" y="389566"/>
                  </a:lnTo>
                  <a:lnTo>
                    <a:pt x="4111" y="379079"/>
                  </a:lnTo>
                  <a:lnTo>
                    <a:pt x="1835" y="368472"/>
                  </a:lnTo>
                  <a:lnTo>
                    <a:pt x="0" y="357759"/>
                  </a:lnTo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98950" y="4190688"/>
              <a:ext cx="1889104" cy="1284949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9998950" y="4190688"/>
              <a:ext cx="1889125" cy="1285240"/>
            </a:xfrm>
            <a:custGeom>
              <a:avLst/>
              <a:gdLst/>
              <a:ahLst/>
              <a:cxnLst/>
              <a:rect l="l" t="t" r="r" b="b"/>
              <a:pathLst>
                <a:path w="1889125" h="1285239">
                  <a:moveTo>
                    <a:pt x="171845" y="422841"/>
                  </a:moveTo>
                  <a:lnTo>
                    <a:pt x="169251" y="378422"/>
                  </a:lnTo>
                  <a:lnTo>
                    <a:pt x="174230" y="335353"/>
                  </a:lnTo>
                  <a:lnTo>
                    <a:pt x="186262" y="294265"/>
                  </a:lnTo>
                  <a:lnTo>
                    <a:pt x="204828" y="255790"/>
                  </a:lnTo>
                  <a:lnTo>
                    <a:pt x="229407" y="220561"/>
                  </a:lnTo>
                  <a:lnTo>
                    <a:pt x="259481" y="189211"/>
                  </a:lnTo>
                  <a:lnTo>
                    <a:pt x="294528" y="162373"/>
                  </a:lnTo>
                  <a:lnTo>
                    <a:pt x="334031" y="140677"/>
                  </a:lnTo>
                  <a:lnTo>
                    <a:pt x="377468" y="124758"/>
                  </a:lnTo>
                  <a:lnTo>
                    <a:pt x="424321" y="115247"/>
                  </a:lnTo>
                  <a:lnTo>
                    <a:pt x="473420" y="112881"/>
                  </a:lnTo>
                  <a:lnTo>
                    <a:pt x="521936" y="118041"/>
                  </a:lnTo>
                  <a:lnTo>
                    <a:pt x="568857" y="130534"/>
                  </a:lnTo>
                  <a:lnTo>
                    <a:pt x="613170" y="150172"/>
                  </a:lnTo>
                  <a:lnTo>
                    <a:pt x="639403" y="113769"/>
                  </a:lnTo>
                  <a:lnTo>
                    <a:pt x="671919" y="83856"/>
                  </a:lnTo>
                  <a:lnTo>
                    <a:pt x="709454" y="60792"/>
                  </a:lnTo>
                  <a:lnTo>
                    <a:pt x="750742" y="44936"/>
                  </a:lnTo>
                  <a:lnTo>
                    <a:pt x="794519" y="36647"/>
                  </a:lnTo>
                  <a:lnTo>
                    <a:pt x="839519" y="36282"/>
                  </a:lnTo>
                  <a:lnTo>
                    <a:pt x="884478" y="44202"/>
                  </a:lnTo>
                  <a:lnTo>
                    <a:pt x="928130" y="60764"/>
                  </a:lnTo>
                  <a:lnTo>
                    <a:pt x="969885" y="86999"/>
                  </a:lnTo>
                  <a:lnTo>
                    <a:pt x="982359" y="97594"/>
                  </a:lnTo>
                  <a:lnTo>
                    <a:pt x="1011068" y="58350"/>
                  </a:lnTo>
                  <a:lnTo>
                    <a:pt x="1048582" y="28501"/>
                  </a:lnTo>
                  <a:lnTo>
                    <a:pt x="1092468" y="8805"/>
                  </a:lnTo>
                  <a:lnTo>
                    <a:pt x="1140290" y="20"/>
                  </a:lnTo>
                  <a:lnTo>
                    <a:pt x="1189616" y="2905"/>
                  </a:lnTo>
                  <a:lnTo>
                    <a:pt x="1238010" y="18219"/>
                  </a:lnTo>
                  <a:lnTo>
                    <a:pt x="1274363" y="40221"/>
                  </a:lnTo>
                  <a:lnTo>
                    <a:pt x="1304431" y="69273"/>
                  </a:lnTo>
                  <a:lnTo>
                    <a:pt x="1340179" y="38302"/>
                  </a:lnTo>
                  <a:lnTo>
                    <a:pt x="1381239" y="16344"/>
                  </a:lnTo>
                  <a:lnTo>
                    <a:pt x="1425815" y="3532"/>
                  </a:lnTo>
                  <a:lnTo>
                    <a:pt x="1472114" y="0"/>
                  </a:lnTo>
                  <a:lnTo>
                    <a:pt x="1518339" y="5880"/>
                  </a:lnTo>
                  <a:lnTo>
                    <a:pt x="1562695" y="21307"/>
                  </a:lnTo>
                  <a:lnTo>
                    <a:pt x="1603389" y="46413"/>
                  </a:lnTo>
                  <a:lnTo>
                    <a:pt x="1650013" y="98118"/>
                  </a:lnTo>
                  <a:lnTo>
                    <a:pt x="1675017" y="161348"/>
                  </a:lnTo>
                  <a:lnTo>
                    <a:pt x="1719055" y="177035"/>
                  </a:lnTo>
                  <a:lnTo>
                    <a:pt x="1757672" y="199858"/>
                  </a:lnTo>
                  <a:lnTo>
                    <a:pt x="1790207" y="228751"/>
                  </a:lnTo>
                  <a:lnTo>
                    <a:pt x="1816002" y="262646"/>
                  </a:lnTo>
                  <a:lnTo>
                    <a:pt x="1834398" y="300476"/>
                  </a:lnTo>
                  <a:lnTo>
                    <a:pt x="1844734" y="341174"/>
                  </a:lnTo>
                  <a:lnTo>
                    <a:pt x="1846352" y="383672"/>
                  </a:lnTo>
                  <a:lnTo>
                    <a:pt x="1838593" y="426905"/>
                  </a:lnTo>
                  <a:lnTo>
                    <a:pt x="1836283" y="434116"/>
                  </a:lnTo>
                  <a:lnTo>
                    <a:pt x="1833735" y="441256"/>
                  </a:lnTo>
                  <a:lnTo>
                    <a:pt x="1830949" y="448300"/>
                  </a:lnTo>
                  <a:lnTo>
                    <a:pt x="1827925" y="455226"/>
                  </a:lnTo>
                  <a:lnTo>
                    <a:pt x="1854095" y="492695"/>
                  </a:lnTo>
                  <a:lnTo>
                    <a:pt x="1872941" y="532490"/>
                  </a:lnTo>
                  <a:lnTo>
                    <a:pt x="1884573" y="573822"/>
                  </a:lnTo>
                  <a:lnTo>
                    <a:pt x="1889104" y="615900"/>
                  </a:lnTo>
                  <a:lnTo>
                    <a:pt x="1886646" y="657934"/>
                  </a:lnTo>
                  <a:lnTo>
                    <a:pt x="1877311" y="699133"/>
                  </a:lnTo>
                  <a:lnTo>
                    <a:pt x="1861211" y="738707"/>
                  </a:lnTo>
                  <a:lnTo>
                    <a:pt x="1838458" y="775867"/>
                  </a:lnTo>
                  <a:lnTo>
                    <a:pt x="1809165" y="809822"/>
                  </a:lnTo>
                  <a:lnTo>
                    <a:pt x="1773442" y="839782"/>
                  </a:lnTo>
                  <a:lnTo>
                    <a:pt x="1708052" y="875008"/>
                  </a:lnTo>
                  <a:lnTo>
                    <a:pt x="1635139" y="893757"/>
                  </a:lnTo>
                  <a:lnTo>
                    <a:pt x="1629589" y="940851"/>
                  </a:lnTo>
                  <a:lnTo>
                    <a:pt x="1614479" y="984643"/>
                  </a:lnTo>
                  <a:lnTo>
                    <a:pt x="1590836" y="1024199"/>
                  </a:lnTo>
                  <a:lnTo>
                    <a:pt x="1559685" y="1058587"/>
                  </a:lnTo>
                  <a:lnTo>
                    <a:pt x="1522050" y="1086872"/>
                  </a:lnTo>
                  <a:lnTo>
                    <a:pt x="1478958" y="1108123"/>
                  </a:lnTo>
                  <a:lnTo>
                    <a:pt x="1431434" y="1121405"/>
                  </a:lnTo>
                  <a:lnTo>
                    <a:pt x="1380504" y="1125786"/>
                  </a:lnTo>
                  <a:lnTo>
                    <a:pt x="1345815" y="1123357"/>
                  </a:lnTo>
                  <a:lnTo>
                    <a:pt x="1311971" y="1116546"/>
                  </a:lnTo>
                  <a:lnTo>
                    <a:pt x="1279437" y="1105497"/>
                  </a:lnTo>
                  <a:lnTo>
                    <a:pt x="1248678" y="1090353"/>
                  </a:lnTo>
                  <a:lnTo>
                    <a:pt x="1231141" y="1131869"/>
                  </a:lnTo>
                  <a:lnTo>
                    <a:pt x="1207307" y="1169223"/>
                  </a:lnTo>
                  <a:lnTo>
                    <a:pt x="1177935" y="1202040"/>
                  </a:lnTo>
                  <a:lnTo>
                    <a:pt x="1143784" y="1229945"/>
                  </a:lnTo>
                  <a:lnTo>
                    <a:pt x="1105612" y="1252563"/>
                  </a:lnTo>
                  <a:lnTo>
                    <a:pt x="1064179" y="1269520"/>
                  </a:lnTo>
                  <a:lnTo>
                    <a:pt x="1020244" y="1280440"/>
                  </a:lnTo>
                  <a:lnTo>
                    <a:pt x="974565" y="1284949"/>
                  </a:lnTo>
                  <a:lnTo>
                    <a:pt x="927902" y="1282672"/>
                  </a:lnTo>
                  <a:lnTo>
                    <a:pt x="881013" y="1273233"/>
                  </a:lnTo>
                  <a:lnTo>
                    <a:pt x="833852" y="1255691"/>
                  </a:lnTo>
                  <a:lnTo>
                    <a:pt x="790906" y="1231100"/>
                  </a:lnTo>
                  <a:lnTo>
                    <a:pt x="753104" y="1200081"/>
                  </a:lnTo>
                  <a:lnTo>
                    <a:pt x="721374" y="1163251"/>
                  </a:lnTo>
                  <a:lnTo>
                    <a:pt x="676777" y="1184192"/>
                  </a:lnTo>
                  <a:lnTo>
                    <a:pt x="630541" y="1198499"/>
                  </a:lnTo>
                  <a:lnTo>
                    <a:pt x="583381" y="1206336"/>
                  </a:lnTo>
                  <a:lnTo>
                    <a:pt x="536013" y="1207870"/>
                  </a:lnTo>
                  <a:lnTo>
                    <a:pt x="489152" y="1203267"/>
                  </a:lnTo>
                  <a:lnTo>
                    <a:pt x="443514" y="1192692"/>
                  </a:lnTo>
                  <a:lnTo>
                    <a:pt x="399814" y="1176312"/>
                  </a:lnTo>
                  <a:lnTo>
                    <a:pt x="358768" y="1154294"/>
                  </a:lnTo>
                  <a:lnTo>
                    <a:pt x="321093" y="1126802"/>
                  </a:lnTo>
                  <a:lnTo>
                    <a:pt x="287502" y="1094003"/>
                  </a:lnTo>
                  <a:lnTo>
                    <a:pt x="258713" y="1056063"/>
                  </a:lnTo>
                  <a:lnTo>
                    <a:pt x="256300" y="1052253"/>
                  </a:lnTo>
                  <a:lnTo>
                    <a:pt x="255157" y="1050348"/>
                  </a:lnTo>
                  <a:lnTo>
                    <a:pt x="204057" y="1049598"/>
                  </a:lnTo>
                  <a:lnTo>
                    <a:pt x="156623" y="1036900"/>
                  </a:lnTo>
                  <a:lnTo>
                    <a:pt x="114869" y="1013724"/>
                  </a:lnTo>
                  <a:lnTo>
                    <a:pt x="80809" y="981542"/>
                  </a:lnTo>
                  <a:lnTo>
                    <a:pt x="56457" y="941824"/>
                  </a:lnTo>
                  <a:lnTo>
                    <a:pt x="43829" y="896043"/>
                  </a:lnTo>
                  <a:lnTo>
                    <a:pt x="43467" y="857679"/>
                  </a:lnTo>
                  <a:lnTo>
                    <a:pt x="51988" y="820589"/>
                  </a:lnTo>
                  <a:lnTo>
                    <a:pt x="68939" y="786047"/>
                  </a:lnTo>
                  <a:lnTo>
                    <a:pt x="93867" y="755327"/>
                  </a:lnTo>
                  <a:lnTo>
                    <a:pt x="53768" y="726099"/>
                  </a:lnTo>
                  <a:lnTo>
                    <a:pt x="24327" y="689357"/>
                  </a:lnTo>
                  <a:lnTo>
                    <a:pt x="6189" y="647408"/>
                  </a:lnTo>
                  <a:lnTo>
                    <a:pt x="0" y="602560"/>
                  </a:lnTo>
                  <a:lnTo>
                    <a:pt x="6404" y="557118"/>
                  </a:lnTo>
                  <a:lnTo>
                    <a:pt x="26049" y="513392"/>
                  </a:lnTo>
                  <a:lnTo>
                    <a:pt x="52985" y="480161"/>
                  </a:lnTo>
                  <a:lnTo>
                    <a:pt x="87040" y="454051"/>
                  </a:lnTo>
                  <a:lnTo>
                    <a:pt x="126668" y="435989"/>
                  </a:lnTo>
                  <a:lnTo>
                    <a:pt x="170321" y="426905"/>
                  </a:lnTo>
                  <a:lnTo>
                    <a:pt x="171845" y="422841"/>
                  </a:lnTo>
                  <a:close/>
                </a:path>
                <a:path w="1889125" h="1285239">
                  <a:moveTo>
                    <a:pt x="206516" y="773996"/>
                  </a:moveTo>
                  <a:lnTo>
                    <a:pt x="177641" y="774035"/>
                  </a:lnTo>
                  <a:lnTo>
                    <a:pt x="149254" y="770027"/>
                  </a:lnTo>
                  <a:lnTo>
                    <a:pt x="121844" y="762066"/>
                  </a:lnTo>
                  <a:lnTo>
                    <a:pt x="95899" y="750247"/>
                  </a:lnTo>
                </a:path>
                <a:path w="1889125" h="1285239">
                  <a:moveTo>
                    <a:pt x="304179" y="1033457"/>
                  </a:moveTo>
                  <a:lnTo>
                    <a:pt x="292350" y="1037384"/>
                  </a:lnTo>
                  <a:lnTo>
                    <a:pt x="280318" y="1040585"/>
                  </a:lnTo>
                  <a:lnTo>
                    <a:pt x="268121" y="1043047"/>
                  </a:lnTo>
                  <a:lnTo>
                    <a:pt x="255792" y="1044760"/>
                  </a:lnTo>
                </a:path>
                <a:path w="1889125" h="1285239">
                  <a:moveTo>
                    <a:pt x="721247" y="1158044"/>
                  </a:moveTo>
                  <a:lnTo>
                    <a:pt x="712843" y="1145663"/>
                  </a:lnTo>
                  <a:lnTo>
                    <a:pt x="705165" y="1132914"/>
                  </a:lnTo>
                  <a:lnTo>
                    <a:pt x="698226" y="1119807"/>
                  </a:lnTo>
                  <a:lnTo>
                    <a:pt x="692037" y="1106355"/>
                  </a:lnTo>
                </a:path>
                <a:path w="1889125" h="1285239">
                  <a:moveTo>
                    <a:pt x="1260489" y="1029012"/>
                  </a:moveTo>
                  <a:lnTo>
                    <a:pt x="1258826" y="1043418"/>
                  </a:lnTo>
                  <a:lnTo>
                    <a:pt x="1256329" y="1057682"/>
                  </a:lnTo>
                  <a:lnTo>
                    <a:pt x="1253023" y="1071803"/>
                  </a:lnTo>
                  <a:lnTo>
                    <a:pt x="1248932" y="1085781"/>
                  </a:lnTo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84736" y="4862448"/>
              <a:ext cx="154686" cy="224917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10170794" y="4255770"/>
              <a:ext cx="1655445" cy="466725"/>
            </a:xfrm>
            <a:custGeom>
              <a:avLst/>
              <a:gdLst/>
              <a:ahLst/>
              <a:cxnLst/>
              <a:rect l="l" t="t" r="r" b="b"/>
              <a:pathLst>
                <a:path w="1655445" h="466725">
                  <a:moveTo>
                    <a:pt x="1655190" y="387095"/>
                  </a:moveTo>
                  <a:lnTo>
                    <a:pt x="1643165" y="409394"/>
                  </a:lnTo>
                  <a:lnTo>
                    <a:pt x="1628521" y="430228"/>
                  </a:lnTo>
                  <a:lnTo>
                    <a:pt x="1611399" y="449371"/>
                  </a:lnTo>
                  <a:lnTo>
                    <a:pt x="1591945" y="466597"/>
                  </a:lnTo>
                </a:path>
                <a:path w="1655445" h="466725">
                  <a:moveTo>
                    <a:pt x="1503426" y="91820"/>
                  </a:moveTo>
                  <a:lnTo>
                    <a:pt x="1504997" y="101105"/>
                  </a:lnTo>
                  <a:lnTo>
                    <a:pt x="1506092" y="110474"/>
                  </a:lnTo>
                  <a:lnTo>
                    <a:pt x="1506712" y="119913"/>
                  </a:lnTo>
                  <a:lnTo>
                    <a:pt x="1506854" y="129412"/>
                  </a:lnTo>
                </a:path>
                <a:path w="1655445" h="466725">
                  <a:moveTo>
                    <a:pt x="1099693" y="47878"/>
                  </a:moveTo>
                  <a:lnTo>
                    <a:pt x="1106360" y="35147"/>
                  </a:lnTo>
                  <a:lnTo>
                    <a:pt x="1113980" y="22891"/>
                  </a:lnTo>
                  <a:lnTo>
                    <a:pt x="1122552" y="11160"/>
                  </a:lnTo>
                  <a:lnTo>
                    <a:pt x="1132077" y="0"/>
                  </a:lnTo>
                </a:path>
                <a:path w="1655445" h="466725">
                  <a:moveTo>
                    <a:pt x="796671" y="70738"/>
                  </a:moveTo>
                  <a:lnTo>
                    <a:pt x="799578" y="60128"/>
                  </a:lnTo>
                  <a:lnTo>
                    <a:pt x="803163" y="49672"/>
                  </a:lnTo>
                  <a:lnTo>
                    <a:pt x="807440" y="39431"/>
                  </a:lnTo>
                  <a:lnTo>
                    <a:pt x="812419" y="29463"/>
                  </a:lnTo>
                </a:path>
                <a:path w="1655445" h="466725">
                  <a:moveTo>
                    <a:pt x="441198" y="84835"/>
                  </a:moveTo>
                  <a:lnTo>
                    <a:pt x="456336" y="93642"/>
                  </a:lnTo>
                  <a:lnTo>
                    <a:pt x="470868" y="103282"/>
                  </a:lnTo>
                  <a:lnTo>
                    <a:pt x="484757" y="113732"/>
                  </a:lnTo>
                  <a:lnTo>
                    <a:pt x="497966" y="124967"/>
                  </a:lnTo>
                </a:path>
                <a:path w="1655445" h="466725">
                  <a:moveTo>
                    <a:pt x="10032" y="399922"/>
                  </a:moveTo>
                  <a:lnTo>
                    <a:pt x="6840" y="389566"/>
                  </a:lnTo>
                  <a:lnTo>
                    <a:pt x="4111" y="379079"/>
                  </a:lnTo>
                  <a:lnTo>
                    <a:pt x="1835" y="368472"/>
                  </a:lnTo>
                  <a:lnTo>
                    <a:pt x="0" y="357758"/>
                  </a:lnTo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02793" y="4478342"/>
              <a:ext cx="1889104" cy="1284940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5702793" y="4478342"/>
              <a:ext cx="1889125" cy="1285240"/>
            </a:xfrm>
            <a:custGeom>
              <a:avLst/>
              <a:gdLst/>
              <a:ahLst/>
              <a:cxnLst/>
              <a:rect l="l" t="t" r="r" b="b"/>
              <a:pathLst>
                <a:path w="1889125" h="1285239">
                  <a:moveTo>
                    <a:pt x="171972" y="422841"/>
                  </a:moveTo>
                  <a:lnTo>
                    <a:pt x="169344" y="378422"/>
                  </a:lnTo>
                  <a:lnTo>
                    <a:pt x="174296" y="335353"/>
                  </a:lnTo>
                  <a:lnTo>
                    <a:pt x="186309" y="294265"/>
                  </a:lnTo>
                  <a:lnTo>
                    <a:pt x="204864" y="255790"/>
                  </a:lnTo>
                  <a:lnTo>
                    <a:pt x="229439" y="220561"/>
                  </a:lnTo>
                  <a:lnTo>
                    <a:pt x="259516" y="189211"/>
                  </a:lnTo>
                  <a:lnTo>
                    <a:pt x="294575" y="162373"/>
                  </a:lnTo>
                  <a:lnTo>
                    <a:pt x="334097" y="140677"/>
                  </a:lnTo>
                  <a:lnTo>
                    <a:pt x="377561" y="124758"/>
                  </a:lnTo>
                  <a:lnTo>
                    <a:pt x="424448" y="115247"/>
                  </a:lnTo>
                  <a:lnTo>
                    <a:pt x="473529" y="112881"/>
                  </a:lnTo>
                  <a:lnTo>
                    <a:pt x="522015" y="118041"/>
                  </a:lnTo>
                  <a:lnTo>
                    <a:pt x="568930" y="130534"/>
                  </a:lnTo>
                  <a:lnTo>
                    <a:pt x="613297" y="150172"/>
                  </a:lnTo>
                  <a:lnTo>
                    <a:pt x="639488" y="113769"/>
                  </a:lnTo>
                  <a:lnTo>
                    <a:pt x="671973" y="83856"/>
                  </a:lnTo>
                  <a:lnTo>
                    <a:pt x="709485" y="60792"/>
                  </a:lnTo>
                  <a:lnTo>
                    <a:pt x="750758" y="44936"/>
                  </a:lnTo>
                  <a:lnTo>
                    <a:pt x="794526" y="36647"/>
                  </a:lnTo>
                  <a:lnTo>
                    <a:pt x="839521" y="36282"/>
                  </a:lnTo>
                  <a:lnTo>
                    <a:pt x="884478" y="44202"/>
                  </a:lnTo>
                  <a:lnTo>
                    <a:pt x="928130" y="60764"/>
                  </a:lnTo>
                  <a:lnTo>
                    <a:pt x="969885" y="86999"/>
                  </a:lnTo>
                  <a:lnTo>
                    <a:pt x="982359" y="97594"/>
                  </a:lnTo>
                  <a:lnTo>
                    <a:pt x="1011068" y="58350"/>
                  </a:lnTo>
                  <a:lnTo>
                    <a:pt x="1048582" y="28501"/>
                  </a:lnTo>
                  <a:lnTo>
                    <a:pt x="1092468" y="8805"/>
                  </a:lnTo>
                  <a:lnTo>
                    <a:pt x="1140290" y="20"/>
                  </a:lnTo>
                  <a:lnTo>
                    <a:pt x="1189616" y="2905"/>
                  </a:lnTo>
                  <a:lnTo>
                    <a:pt x="1238010" y="18219"/>
                  </a:lnTo>
                  <a:lnTo>
                    <a:pt x="1274363" y="40221"/>
                  </a:lnTo>
                  <a:lnTo>
                    <a:pt x="1304431" y="69273"/>
                  </a:lnTo>
                  <a:lnTo>
                    <a:pt x="1340179" y="38302"/>
                  </a:lnTo>
                  <a:lnTo>
                    <a:pt x="1381242" y="16344"/>
                  </a:lnTo>
                  <a:lnTo>
                    <a:pt x="1425825" y="3532"/>
                  </a:lnTo>
                  <a:lnTo>
                    <a:pt x="1472137" y="0"/>
                  </a:lnTo>
                  <a:lnTo>
                    <a:pt x="1518385" y="5880"/>
                  </a:lnTo>
                  <a:lnTo>
                    <a:pt x="1562775" y="21307"/>
                  </a:lnTo>
                  <a:lnTo>
                    <a:pt x="1603516" y="46413"/>
                  </a:lnTo>
                  <a:lnTo>
                    <a:pt x="1650077" y="98118"/>
                  </a:lnTo>
                  <a:lnTo>
                    <a:pt x="1675017" y="161348"/>
                  </a:lnTo>
                  <a:lnTo>
                    <a:pt x="1719092" y="177035"/>
                  </a:lnTo>
                  <a:lnTo>
                    <a:pt x="1757725" y="199858"/>
                  </a:lnTo>
                  <a:lnTo>
                    <a:pt x="1790263" y="228751"/>
                  </a:lnTo>
                  <a:lnTo>
                    <a:pt x="1816050" y="262646"/>
                  </a:lnTo>
                  <a:lnTo>
                    <a:pt x="1834431" y="300476"/>
                  </a:lnTo>
                  <a:lnTo>
                    <a:pt x="1844752" y="341174"/>
                  </a:lnTo>
                  <a:lnTo>
                    <a:pt x="1846357" y="383672"/>
                  </a:lnTo>
                  <a:lnTo>
                    <a:pt x="1838593" y="426905"/>
                  </a:lnTo>
                  <a:lnTo>
                    <a:pt x="1836354" y="434116"/>
                  </a:lnTo>
                  <a:lnTo>
                    <a:pt x="1833830" y="441256"/>
                  </a:lnTo>
                  <a:lnTo>
                    <a:pt x="1831020" y="448300"/>
                  </a:lnTo>
                  <a:lnTo>
                    <a:pt x="1827925" y="455226"/>
                  </a:lnTo>
                  <a:lnTo>
                    <a:pt x="1854095" y="492695"/>
                  </a:lnTo>
                  <a:lnTo>
                    <a:pt x="1872941" y="532490"/>
                  </a:lnTo>
                  <a:lnTo>
                    <a:pt x="1884573" y="573822"/>
                  </a:lnTo>
                  <a:lnTo>
                    <a:pt x="1889104" y="615900"/>
                  </a:lnTo>
                  <a:lnTo>
                    <a:pt x="1886646" y="657934"/>
                  </a:lnTo>
                  <a:lnTo>
                    <a:pt x="1877311" y="699133"/>
                  </a:lnTo>
                  <a:lnTo>
                    <a:pt x="1861211" y="738707"/>
                  </a:lnTo>
                  <a:lnTo>
                    <a:pt x="1838458" y="775867"/>
                  </a:lnTo>
                  <a:lnTo>
                    <a:pt x="1809165" y="809822"/>
                  </a:lnTo>
                  <a:lnTo>
                    <a:pt x="1773442" y="839782"/>
                  </a:lnTo>
                  <a:lnTo>
                    <a:pt x="1708100" y="875008"/>
                  </a:lnTo>
                  <a:lnTo>
                    <a:pt x="1635139" y="893757"/>
                  </a:lnTo>
                  <a:lnTo>
                    <a:pt x="1629594" y="940854"/>
                  </a:lnTo>
                  <a:lnTo>
                    <a:pt x="1614497" y="984653"/>
                  </a:lnTo>
                  <a:lnTo>
                    <a:pt x="1590870" y="1024218"/>
                  </a:lnTo>
                  <a:lnTo>
                    <a:pt x="1559732" y="1058615"/>
                  </a:lnTo>
                  <a:lnTo>
                    <a:pt x="1522106" y="1086909"/>
                  </a:lnTo>
                  <a:lnTo>
                    <a:pt x="1479012" y="1108166"/>
                  </a:lnTo>
                  <a:lnTo>
                    <a:pt x="1431471" y="1121449"/>
                  </a:lnTo>
                  <a:lnTo>
                    <a:pt x="1380504" y="1125824"/>
                  </a:lnTo>
                  <a:lnTo>
                    <a:pt x="1345815" y="1123348"/>
                  </a:lnTo>
                  <a:lnTo>
                    <a:pt x="1311971" y="1116523"/>
                  </a:lnTo>
                  <a:lnTo>
                    <a:pt x="1279437" y="1105480"/>
                  </a:lnTo>
                  <a:lnTo>
                    <a:pt x="1248678" y="1090353"/>
                  </a:lnTo>
                  <a:lnTo>
                    <a:pt x="1231144" y="1131854"/>
                  </a:lnTo>
                  <a:lnTo>
                    <a:pt x="1207319" y="1169201"/>
                  </a:lnTo>
                  <a:lnTo>
                    <a:pt x="1177959" y="1202016"/>
                  </a:lnTo>
                  <a:lnTo>
                    <a:pt x="1143820" y="1229923"/>
                  </a:lnTo>
                  <a:lnTo>
                    <a:pt x="1105660" y="1252546"/>
                  </a:lnTo>
                  <a:lnTo>
                    <a:pt x="1064234" y="1269507"/>
                  </a:lnTo>
                  <a:lnTo>
                    <a:pt x="1020300" y="1280431"/>
                  </a:lnTo>
                  <a:lnTo>
                    <a:pt x="974614" y="1284940"/>
                  </a:lnTo>
                  <a:lnTo>
                    <a:pt x="927932" y="1282657"/>
                  </a:lnTo>
                  <a:lnTo>
                    <a:pt x="881013" y="1273207"/>
                  </a:lnTo>
                  <a:lnTo>
                    <a:pt x="833852" y="1255685"/>
                  </a:lnTo>
                  <a:lnTo>
                    <a:pt x="790906" y="1231099"/>
                  </a:lnTo>
                  <a:lnTo>
                    <a:pt x="753104" y="1200071"/>
                  </a:lnTo>
                  <a:lnTo>
                    <a:pt x="721374" y="1163225"/>
                  </a:lnTo>
                  <a:lnTo>
                    <a:pt x="676777" y="1184183"/>
                  </a:lnTo>
                  <a:lnTo>
                    <a:pt x="630541" y="1198503"/>
                  </a:lnTo>
                  <a:lnTo>
                    <a:pt x="583381" y="1206351"/>
                  </a:lnTo>
                  <a:lnTo>
                    <a:pt x="536013" y="1207893"/>
                  </a:lnTo>
                  <a:lnTo>
                    <a:pt x="489152" y="1203295"/>
                  </a:lnTo>
                  <a:lnTo>
                    <a:pt x="443514" y="1192723"/>
                  </a:lnTo>
                  <a:lnTo>
                    <a:pt x="399814" y="1176343"/>
                  </a:lnTo>
                  <a:lnTo>
                    <a:pt x="358768" y="1154321"/>
                  </a:lnTo>
                  <a:lnTo>
                    <a:pt x="321093" y="1126823"/>
                  </a:lnTo>
                  <a:lnTo>
                    <a:pt x="287502" y="1094015"/>
                  </a:lnTo>
                  <a:lnTo>
                    <a:pt x="258713" y="1056063"/>
                  </a:lnTo>
                  <a:lnTo>
                    <a:pt x="256300" y="1052253"/>
                  </a:lnTo>
                  <a:lnTo>
                    <a:pt x="255157" y="1050348"/>
                  </a:lnTo>
                  <a:lnTo>
                    <a:pt x="204057" y="1049554"/>
                  </a:lnTo>
                  <a:lnTo>
                    <a:pt x="156623" y="1036843"/>
                  </a:lnTo>
                  <a:lnTo>
                    <a:pt x="114869" y="1013676"/>
                  </a:lnTo>
                  <a:lnTo>
                    <a:pt x="80809" y="981514"/>
                  </a:lnTo>
                  <a:lnTo>
                    <a:pt x="56457" y="941816"/>
                  </a:lnTo>
                  <a:lnTo>
                    <a:pt x="43829" y="896043"/>
                  </a:lnTo>
                  <a:lnTo>
                    <a:pt x="43485" y="857679"/>
                  </a:lnTo>
                  <a:lnTo>
                    <a:pt x="52036" y="820589"/>
                  </a:lnTo>
                  <a:lnTo>
                    <a:pt x="68992" y="786047"/>
                  </a:lnTo>
                  <a:lnTo>
                    <a:pt x="93867" y="755327"/>
                  </a:lnTo>
                  <a:lnTo>
                    <a:pt x="53768" y="726099"/>
                  </a:lnTo>
                  <a:lnTo>
                    <a:pt x="24327" y="689357"/>
                  </a:lnTo>
                  <a:lnTo>
                    <a:pt x="6189" y="647408"/>
                  </a:lnTo>
                  <a:lnTo>
                    <a:pt x="0" y="602560"/>
                  </a:lnTo>
                  <a:lnTo>
                    <a:pt x="6404" y="557118"/>
                  </a:lnTo>
                  <a:lnTo>
                    <a:pt x="26049" y="513392"/>
                  </a:lnTo>
                  <a:lnTo>
                    <a:pt x="53056" y="480161"/>
                  </a:lnTo>
                  <a:lnTo>
                    <a:pt x="87136" y="454051"/>
                  </a:lnTo>
                  <a:lnTo>
                    <a:pt x="126740" y="435989"/>
                  </a:lnTo>
                  <a:lnTo>
                    <a:pt x="170321" y="426905"/>
                  </a:lnTo>
                  <a:lnTo>
                    <a:pt x="171972" y="422841"/>
                  </a:lnTo>
                  <a:close/>
                </a:path>
                <a:path w="1889125" h="1285239">
                  <a:moveTo>
                    <a:pt x="206516" y="773996"/>
                  </a:moveTo>
                  <a:lnTo>
                    <a:pt x="177641" y="774035"/>
                  </a:lnTo>
                  <a:lnTo>
                    <a:pt x="149254" y="770027"/>
                  </a:lnTo>
                  <a:lnTo>
                    <a:pt x="121844" y="762066"/>
                  </a:lnTo>
                  <a:lnTo>
                    <a:pt x="95899" y="750247"/>
                  </a:lnTo>
                </a:path>
                <a:path w="1889125" h="1285239">
                  <a:moveTo>
                    <a:pt x="304179" y="1033457"/>
                  </a:moveTo>
                  <a:lnTo>
                    <a:pt x="292403" y="1037384"/>
                  </a:lnTo>
                  <a:lnTo>
                    <a:pt x="280366" y="1040585"/>
                  </a:lnTo>
                  <a:lnTo>
                    <a:pt x="268138" y="1043047"/>
                  </a:lnTo>
                  <a:lnTo>
                    <a:pt x="255792" y="1044760"/>
                  </a:lnTo>
                </a:path>
                <a:path w="1889125" h="1285239">
                  <a:moveTo>
                    <a:pt x="721247" y="1158044"/>
                  </a:moveTo>
                  <a:lnTo>
                    <a:pt x="712843" y="1145660"/>
                  </a:lnTo>
                  <a:lnTo>
                    <a:pt x="705165" y="1132894"/>
                  </a:lnTo>
                  <a:lnTo>
                    <a:pt x="698226" y="1119782"/>
                  </a:lnTo>
                  <a:lnTo>
                    <a:pt x="692037" y="1106355"/>
                  </a:lnTo>
                </a:path>
                <a:path w="1889125" h="1285239">
                  <a:moveTo>
                    <a:pt x="1260616" y="1029012"/>
                  </a:moveTo>
                  <a:lnTo>
                    <a:pt x="1258879" y="1043418"/>
                  </a:lnTo>
                  <a:lnTo>
                    <a:pt x="1256345" y="1057682"/>
                  </a:lnTo>
                  <a:lnTo>
                    <a:pt x="1253025" y="1071803"/>
                  </a:lnTo>
                  <a:lnTo>
                    <a:pt x="1248932" y="1085781"/>
                  </a:lnTo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88581" y="5150103"/>
              <a:ext cx="154686" cy="224916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5874765" y="4543425"/>
              <a:ext cx="1655445" cy="466725"/>
            </a:xfrm>
            <a:custGeom>
              <a:avLst/>
              <a:gdLst/>
              <a:ahLst/>
              <a:cxnLst/>
              <a:rect l="l" t="t" r="r" b="b"/>
              <a:pathLst>
                <a:path w="1655445" h="466725">
                  <a:moveTo>
                    <a:pt x="1655064" y="387095"/>
                  </a:moveTo>
                  <a:lnTo>
                    <a:pt x="1643038" y="409394"/>
                  </a:lnTo>
                  <a:lnTo>
                    <a:pt x="1628394" y="430228"/>
                  </a:lnTo>
                  <a:lnTo>
                    <a:pt x="1611272" y="449371"/>
                  </a:lnTo>
                  <a:lnTo>
                    <a:pt x="1591817" y="466598"/>
                  </a:lnTo>
                </a:path>
                <a:path w="1655445" h="466725">
                  <a:moveTo>
                    <a:pt x="1503299" y="91820"/>
                  </a:moveTo>
                  <a:lnTo>
                    <a:pt x="1504870" y="101105"/>
                  </a:lnTo>
                  <a:lnTo>
                    <a:pt x="1505965" y="110474"/>
                  </a:lnTo>
                  <a:lnTo>
                    <a:pt x="1506585" y="119913"/>
                  </a:lnTo>
                  <a:lnTo>
                    <a:pt x="1506728" y="129412"/>
                  </a:lnTo>
                </a:path>
                <a:path w="1655445" h="466725">
                  <a:moveTo>
                    <a:pt x="1099565" y="47879"/>
                  </a:moveTo>
                  <a:lnTo>
                    <a:pt x="1106251" y="35147"/>
                  </a:lnTo>
                  <a:lnTo>
                    <a:pt x="1113901" y="22891"/>
                  </a:lnTo>
                  <a:lnTo>
                    <a:pt x="1122479" y="11160"/>
                  </a:lnTo>
                  <a:lnTo>
                    <a:pt x="1131951" y="0"/>
                  </a:lnTo>
                </a:path>
                <a:path w="1655445" h="466725">
                  <a:moveTo>
                    <a:pt x="796543" y="70738"/>
                  </a:moveTo>
                  <a:lnTo>
                    <a:pt x="799451" y="60074"/>
                  </a:lnTo>
                  <a:lnTo>
                    <a:pt x="803036" y="49625"/>
                  </a:lnTo>
                  <a:lnTo>
                    <a:pt x="807313" y="39413"/>
                  </a:lnTo>
                  <a:lnTo>
                    <a:pt x="812291" y="29463"/>
                  </a:lnTo>
                </a:path>
                <a:path w="1655445" h="466725">
                  <a:moveTo>
                    <a:pt x="441071" y="84836"/>
                  </a:moveTo>
                  <a:lnTo>
                    <a:pt x="456209" y="93642"/>
                  </a:lnTo>
                  <a:lnTo>
                    <a:pt x="470741" y="103282"/>
                  </a:lnTo>
                  <a:lnTo>
                    <a:pt x="484630" y="113732"/>
                  </a:lnTo>
                  <a:lnTo>
                    <a:pt x="497839" y="124968"/>
                  </a:lnTo>
                </a:path>
                <a:path w="1655445" h="466725">
                  <a:moveTo>
                    <a:pt x="9906" y="399923"/>
                  </a:moveTo>
                  <a:lnTo>
                    <a:pt x="6715" y="389566"/>
                  </a:lnTo>
                  <a:lnTo>
                    <a:pt x="4000" y="379079"/>
                  </a:lnTo>
                  <a:lnTo>
                    <a:pt x="1762" y="368472"/>
                  </a:lnTo>
                  <a:lnTo>
                    <a:pt x="0" y="357758"/>
                  </a:lnTo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22427" y="2714935"/>
              <a:ext cx="1889104" cy="1284949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5822427" y="2714935"/>
              <a:ext cx="1889125" cy="1285240"/>
            </a:xfrm>
            <a:custGeom>
              <a:avLst/>
              <a:gdLst/>
              <a:ahLst/>
              <a:cxnLst/>
              <a:rect l="l" t="t" r="r" b="b"/>
              <a:pathLst>
                <a:path w="1889125" h="1285239">
                  <a:moveTo>
                    <a:pt x="171845" y="422853"/>
                  </a:moveTo>
                  <a:lnTo>
                    <a:pt x="169220" y="378435"/>
                  </a:lnTo>
                  <a:lnTo>
                    <a:pt x="174181" y="335364"/>
                  </a:lnTo>
                  <a:lnTo>
                    <a:pt x="186206" y="294274"/>
                  </a:lnTo>
                  <a:lnTo>
                    <a:pt x="204773" y="255794"/>
                  </a:lnTo>
                  <a:lnTo>
                    <a:pt x="229360" y="220558"/>
                  </a:lnTo>
                  <a:lnTo>
                    <a:pt x="259444" y="189196"/>
                  </a:lnTo>
                  <a:lnTo>
                    <a:pt x="294504" y="162341"/>
                  </a:lnTo>
                  <a:lnTo>
                    <a:pt x="334019" y="140625"/>
                  </a:lnTo>
                  <a:lnTo>
                    <a:pt x="377465" y="124678"/>
                  </a:lnTo>
                  <a:lnTo>
                    <a:pt x="424321" y="115132"/>
                  </a:lnTo>
                  <a:lnTo>
                    <a:pt x="473420" y="112769"/>
                  </a:lnTo>
                  <a:lnTo>
                    <a:pt x="521936" y="117942"/>
                  </a:lnTo>
                  <a:lnTo>
                    <a:pt x="568857" y="130473"/>
                  </a:lnTo>
                  <a:lnTo>
                    <a:pt x="613170" y="150184"/>
                  </a:lnTo>
                  <a:lnTo>
                    <a:pt x="639366" y="113775"/>
                  </a:lnTo>
                  <a:lnTo>
                    <a:pt x="671865" y="83848"/>
                  </a:lnTo>
                  <a:lnTo>
                    <a:pt x="709398" y="60764"/>
                  </a:lnTo>
                  <a:lnTo>
                    <a:pt x="750695" y="44885"/>
                  </a:lnTo>
                  <a:lnTo>
                    <a:pt x="794486" y="36572"/>
                  </a:lnTo>
                  <a:lnTo>
                    <a:pt x="839501" y="36188"/>
                  </a:lnTo>
                  <a:lnTo>
                    <a:pt x="884473" y="44093"/>
                  </a:lnTo>
                  <a:lnTo>
                    <a:pt x="928130" y="60649"/>
                  </a:lnTo>
                  <a:lnTo>
                    <a:pt x="969831" y="86938"/>
                  </a:lnTo>
                  <a:lnTo>
                    <a:pt x="982232" y="97479"/>
                  </a:lnTo>
                  <a:lnTo>
                    <a:pt x="1010950" y="58245"/>
                  </a:lnTo>
                  <a:lnTo>
                    <a:pt x="1048488" y="28419"/>
                  </a:lnTo>
                  <a:lnTo>
                    <a:pt x="1092404" y="8754"/>
                  </a:lnTo>
                  <a:lnTo>
                    <a:pt x="1140257" y="0"/>
                  </a:lnTo>
                  <a:lnTo>
                    <a:pt x="1189606" y="2908"/>
                  </a:lnTo>
                  <a:lnTo>
                    <a:pt x="1238010" y="18231"/>
                  </a:lnTo>
                  <a:lnTo>
                    <a:pt x="1274363" y="40234"/>
                  </a:lnTo>
                  <a:lnTo>
                    <a:pt x="1304431" y="69285"/>
                  </a:lnTo>
                  <a:lnTo>
                    <a:pt x="1340179" y="38314"/>
                  </a:lnTo>
                  <a:lnTo>
                    <a:pt x="1381239" y="16356"/>
                  </a:lnTo>
                  <a:lnTo>
                    <a:pt x="1425815" y="3544"/>
                  </a:lnTo>
                  <a:lnTo>
                    <a:pt x="1472114" y="12"/>
                  </a:lnTo>
                  <a:lnTo>
                    <a:pt x="1518339" y="5892"/>
                  </a:lnTo>
                  <a:lnTo>
                    <a:pt x="1562695" y="21319"/>
                  </a:lnTo>
                  <a:lnTo>
                    <a:pt x="1603389" y="46425"/>
                  </a:lnTo>
                  <a:lnTo>
                    <a:pt x="1650013" y="98130"/>
                  </a:lnTo>
                  <a:lnTo>
                    <a:pt x="1675017" y="161360"/>
                  </a:lnTo>
                  <a:lnTo>
                    <a:pt x="1719055" y="177047"/>
                  </a:lnTo>
                  <a:lnTo>
                    <a:pt x="1757672" y="199869"/>
                  </a:lnTo>
                  <a:lnTo>
                    <a:pt x="1790207" y="228757"/>
                  </a:lnTo>
                  <a:lnTo>
                    <a:pt x="1816002" y="262643"/>
                  </a:lnTo>
                  <a:lnTo>
                    <a:pt x="1834398" y="300457"/>
                  </a:lnTo>
                  <a:lnTo>
                    <a:pt x="1844734" y="341133"/>
                  </a:lnTo>
                  <a:lnTo>
                    <a:pt x="1846352" y="383600"/>
                  </a:lnTo>
                  <a:lnTo>
                    <a:pt x="1838593" y="426790"/>
                  </a:lnTo>
                  <a:lnTo>
                    <a:pt x="1836283" y="434057"/>
                  </a:lnTo>
                  <a:lnTo>
                    <a:pt x="1833735" y="441205"/>
                  </a:lnTo>
                  <a:lnTo>
                    <a:pt x="1830949" y="448257"/>
                  </a:lnTo>
                  <a:lnTo>
                    <a:pt x="1827925" y="455238"/>
                  </a:lnTo>
                  <a:lnTo>
                    <a:pt x="1854095" y="492707"/>
                  </a:lnTo>
                  <a:lnTo>
                    <a:pt x="1872941" y="532503"/>
                  </a:lnTo>
                  <a:lnTo>
                    <a:pt x="1884573" y="573835"/>
                  </a:lnTo>
                  <a:lnTo>
                    <a:pt x="1889104" y="615912"/>
                  </a:lnTo>
                  <a:lnTo>
                    <a:pt x="1886646" y="657946"/>
                  </a:lnTo>
                  <a:lnTo>
                    <a:pt x="1877311" y="699145"/>
                  </a:lnTo>
                  <a:lnTo>
                    <a:pt x="1861211" y="738720"/>
                  </a:lnTo>
                  <a:lnTo>
                    <a:pt x="1838458" y="775880"/>
                  </a:lnTo>
                  <a:lnTo>
                    <a:pt x="1809165" y="809834"/>
                  </a:lnTo>
                  <a:lnTo>
                    <a:pt x="1773442" y="839794"/>
                  </a:lnTo>
                  <a:lnTo>
                    <a:pt x="1708052" y="875021"/>
                  </a:lnTo>
                  <a:lnTo>
                    <a:pt x="1635139" y="893769"/>
                  </a:lnTo>
                  <a:lnTo>
                    <a:pt x="1629589" y="940863"/>
                  </a:lnTo>
                  <a:lnTo>
                    <a:pt x="1614479" y="984655"/>
                  </a:lnTo>
                  <a:lnTo>
                    <a:pt x="1590836" y="1024212"/>
                  </a:lnTo>
                  <a:lnTo>
                    <a:pt x="1559685" y="1058599"/>
                  </a:lnTo>
                  <a:lnTo>
                    <a:pt x="1522050" y="1086885"/>
                  </a:lnTo>
                  <a:lnTo>
                    <a:pt x="1478958" y="1108135"/>
                  </a:lnTo>
                  <a:lnTo>
                    <a:pt x="1431434" y="1121417"/>
                  </a:lnTo>
                  <a:lnTo>
                    <a:pt x="1380504" y="1125798"/>
                  </a:lnTo>
                  <a:lnTo>
                    <a:pt x="1345797" y="1123316"/>
                  </a:lnTo>
                  <a:lnTo>
                    <a:pt x="1311924" y="1116511"/>
                  </a:lnTo>
                  <a:lnTo>
                    <a:pt x="1279384" y="1105492"/>
                  </a:lnTo>
                  <a:lnTo>
                    <a:pt x="1248678" y="1090365"/>
                  </a:lnTo>
                  <a:lnTo>
                    <a:pt x="1231141" y="1131850"/>
                  </a:lnTo>
                  <a:lnTo>
                    <a:pt x="1207307" y="1169186"/>
                  </a:lnTo>
                  <a:lnTo>
                    <a:pt x="1177935" y="1201996"/>
                  </a:lnTo>
                  <a:lnTo>
                    <a:pt x="1143784" y="1229902"/>
                  </a:lnTo>
                  <a:lnTo>
                    <a:pt x="1105612" y="1252528"/>
                  </a:lnTo>
                  <a:lnTo>
                    <a:pt x="1064179" y="1269496"/>
                  </a:lnTo>
                  <a:lnTo>
                    <a:pt x="1020244" y="1280429"/>
                  </a:lnTo>
                  <a:lnTo>
                    <a:pt x="974565" y="1284949"/>
                  </a:lnTo>
                  <a:lnTo>
                    <a:pt x="927902" y="1282681"/>
                  </a:lnTo>
                  <a:lnTo>
                    <a:pt x="881013" y="1273245"/>
                  </a:lnTo>
                  <a:lnTo>
                    <a:pt x="833852" y="1255703"/>
                  </a:lnTo>
                  <a:lnTo>
                    <a:pt x="790906" y="1231113"/>
                  </a:lnTo>
                  <a:lnTo>
                    <a:pt x="753104" y="1200093"/>
                  </a:lnTo>
                  <a:lnTo>
                    <a:pt x="721374" y="1163263"/>
                  </a:lnTo>
                  <a:lnTo>
                    <a:pt x="676777" y="1184205"/>
                  </a:lnTo>
                  <a:lnTo>
                    <a:pt x="630541" y="1198510"/>
                  </a:lnTo>
                  <a:lnTo>
                    <a:pt x="583379" y="1206346"/>
                  </a:lnTo>
                  <a:lnTo>
                    <a:pt x="536007" y="1207876"/>
                  </a:lnTo>
                  <a:lnTo>
                    <a:pt x="489140" y="1203267"/>
                  </a:lnTo>
                  <a:lnTo>
                    <a:pt x="443493" y="1192684"/>
                  </a:lnTo>
                  <a:lnTo>
                    <a:pt x="399781" y="1176292"/>
                  </a:lnTo>
                  <a:lnTo>
                    <a:pt x="358720" y="1154257"/>
                  </a:lnTo>
                  <a:lnTo>
                    <a:pt x="321023" y="1126745"/>
                  </a:lnTo>
                  <a:lnTo>
                    <a:pt x="287407" y="1093920"/>
                  </a:lnTo>
                  <a:lnTo>
                    <a:pt x="258586" y="1055948"/>
                  </a:lnTo>
                  <a:lnTo>
                    <a:pt x="256300" y="1052265"/>
                  </a:lnTo>
                  <a:lnTo>
                    <a:pt x="255030" y="1050360"/>
                  </a:lnTo>
                  <a:lnTo>
                    <a:pt x="203984" y="1049557"/>
                  </a:lnTo>
                  <a:lnTo>
                    <a:pt x="156586" y="1036828"/>
                  </a:lnTo>
                  <a:lnTo>
                    <a:pt x="114853" y="1013641"/>
                  </a:lnTo>
                  <a:lnTo>
                    <a:pt x="80804" y="981470"/>
                  </a:lnTo>
                  <a:lnTo>
                    <a:pt x="56457" y="941784"/>
                  </a:lnTo>
                  <a:lnTo>
                    <a:pt x="43829" y="896055"/>
                  </a:lnTo>
                  <a:lnTo>
                    <a:pt x="43467" y="857673"/>
                  </a:lnTo>
                  <a:lnTo>
                    <a:pt x="51988" y="820554"/>
                  </a:lnTo>
                  <a:lnTo>
                    <a:pt x="68939" y="786006"/>
                  </a:lnTo>
                  <a:lnTo>
                    <a:pt x="93867" y="755339"/>
                  </a:lnTo>
                  <a:lnTo>
                    <a:pt x="53768" y="726111"/>
                  </a:lnTo>
                  <a:lnTo>
                    <a:pt x="24327" y="689370"/>
                  </a:lnTo>
                  <a:lnTo>
                    <a:pt x="6189" y="647421"/>
                  </a:lnTo>
                  <a:lnTo>
                    <a:pt x="0" y="602572"/>
                  </a:lnTo>
                  <a:lnTo>
                    <a:pt x="6404" y="557131"/>
                  </a:lnTo>
                  <a:lnTo>
                    <a:pt x="26049" y="513404"/>
                  </a:lnTo>
                  <a:lnTo>
                    <a:pt x="52985" y="480172"/>
                  </a:lnTo>
                  <a:lnTo>
                    <a:pt x="87040" y="454047"/>
                  </a:lnTo>
                  <a:lnTo>
                    <a:pt x="126668" y="435948"/>
                  </a:lnTo>
                  <a:lnTo>
                    <a:pt x="170321" y="426790"/>
                  </a:lnTo>
                  <a:lnTo>
                    <a:pt x="171845" y="422853"/>
                  </a:lnTo>
                  <a:close/>
                </a:path>
                <a:path w="1889125" h="1285239">
                  <a:moveTo>
                    <a:pt x="206516" y="774008"/>
                  </a:moveTo>
                  <a:lnTo>
                    <a:pt x="177641" y="774048"/>
                  </a:lnTo>
                  <a:lnTo>
                    <a:pt x="149254" y="770039"/>
                  </a:lnTo>
                  <a:lnTo>
                    <a:pt x="121844" y="762078"/>
                  </a:lnTo>
                  <a:lnTo>
                    <a:pt x="95899" y="750259"/>
                  </a:lnTo>
                </a:path>
                <a:path w="1889125" h="1285239">
                  <a:moveTo>
                    <a:pt x="304179" y="1033342"/>
                  </a:moveTo>
                  <a:lnTo>
                    <a:pt x="292350" y="1037271"/>
                  </a:lnTo>
                  <a:lnTo>
                    <a:pt x="280318" y="1040486"/>
                  </a:lnTo>
                  <a:lnTo>
                    <a:pt x="268121" y="1042986"/>
                  </a:lnTo>
                  <a:lnTo>
                    <a:pt x="255792" y="1044772"/>
                  </a:lnTo>
                </a:path>
                <a:path w="1889125" h="1285239">
                  <a:moveTo>
                    <a:pt x="721247" y="1158056"/>
                  </a:moveTo>
                  <a:lnTo>
                    <a:pt x="712843" y="1145656"/>
                  </a:lnTo>
                  <a:lnTo>
                    <a:pt x="705165" y="1132862"/>
                  </a:lnTo>
                  <a:lnTo>
                    <a:pt x="698226" y="1119712"/>
                  </a:lnTo>
                  <a:lnTo>
                    <a:pt x="692037" y="1106240"/>
                  </a:lnTo>
                </a:path>
                <a:path w="1889125" h="1285239">
                  <a:moveTo>
                    <a:pt x="1260489" y="1029024"/>
                  </a:moveTo>
                  <a:lnTo>
                    <a:pt x="1258826" y="1043377"/>
                  </a:lnTo>
                  <a:lnTo>
                    <a:pt x="1256329" y="1057647"/>
                  </a:lnTo>
                  <a:lnTo>
                    <a:pt x="1253023" y="1071797"/>
                  </a:lnTo>
                  <a:lnTo>
                    <a:pt x="1248932" y="1085793"/>
                  </a:lnTo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08215" y="3386708"/>
              <a:ext cx="154685" cy="224916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5994272" y="2780029"/>
              <a:ext cx="1655445" cy="466725"/>
            </a:xfrm>
            <a:custGeom>
              <a:avLst/>
              <a:gdLst/>
              <a:ahLst/>
              <a:cxnLst/>
              <a:rect l="l" t="t" r="r" b="b"/>
              <a:pathLst>
                <a:path w="1655445" h="466725">
                  <a:moveTo>
                    <a:pt x="1655191" y="386969"/>
                  </a:moveTo>
                  <a:lnTo>
                    <a:pt x="1643165" y="409340"/>
                  </a:lnTo>
                  <a:lnTo>
                    <a:pt x="1628521" y="430212"/>
                  </a:lnTo>
                  <a:lnTo>
                    <a:pt x="1611399" y="449369"/>
                  </a:lnTo>
                  <a:lnTo>
                    <a:pt x="1591945" y="466598"/>
                  </a:lnTo>
                </a:path>
                <a:path w="1655445" h="466725">
                  <a:moveTo>
                    <a:pt x="1503426" y="91694"/>
                  </a:moveTo>
                  <a:lnTo>
                    <a:pt x="1504995" y="101050"/>
                  </a:lnTo>
                  <a:lnTo>
                    <a:pt x="1506077" y="110442"/>
                  </a:lnTo>
                  <a:lnTo>
                    <a:pt x="1506658" y="119858"/>
                  </a:lnTo>
                  <a:lnTo>
                    <a:pt x="1506727" y="129286"/>
                  </a:lnTo>
                </a:path>
                <a:path w="1655445" h="466725">
                  <a:moveTo>
                    <a:pt x="1099693" y="47879"/>
                  </a:moveTo>
                  <a:lnTo>
                    <a:pt x="1106306" y="35147"/>
                  </a:lnTo>
                  <a:lnTo>
                    <a:pt x="1113932" y="22891"/>
                  </a:lnTo>
                  <a:lnTo>
                    <a:pt x="1122535" y="11160"/>
                  </a:lnTo>
                  <a:lnTo>
                    <a:pt x="1132077" y="0"/>
                  </a:lnTo>
                </a:path>
                <a:path w="1655445" h="466725">
                  <a:moveTo>
                    <a:pt x="796671" y="70739"/>
                  </a:moveTo>
                  <a:lnTo>
                    <a:pt x="799578" y="60074"/>
                  </a:lnTo>
                  <a:lnTo>
                    <a:pt x="803163" y="49625"/>
                  </a:lnTo>
                  <a:lnTo>
                    <a:pt x="807440" y="39413"/>
                  </a:lnTo>
                  <a:lnTo>
                    <a:pt x="812419" y="29464"/>
                  </a:lnTo>
                </a:path>
                <a:path w="1655445" h="466725">
                  <a:moveTo>
                    <a:pt x="441198" y="84836"/>
                  </a:moveTo>
                  <a:lnTo>
                    <a:pt x="456336" y="93640"/>
                  </a:lnTo>
                  <a:lnTo>
                    <a:pt x="470868" y="103266"/>
                  </a:lnTo>
                  <a:lnTo>
                    <a:pt x="484757" y="113678"/>
                  </a:lnTo>
                  <a:lnTo>
                    <a:pt x="497966" y="124841"/>
                  </a:lnTo>
                </a:path>
                <a:path w="1655445" h="466725">
                  <a:moveTo>
                    <a:pt x="9905" y="399923"/>
                  </a:moveTo>
                  <a:lnTo>
                    <a:pt x="6786" y="389548"/>
                  </a:lnTo>
                  <a:lnTo>
                    <a:pt x="4095" y="379031"/>
                  </a:lnTo>
                  <a:lnTo>
                    <a:pt x="1833" y="368419"/>
                  </a:lnTo>
                  <a:lnTo>
                    <a:pt x="0" y="357759"/>
                  </a:lnTo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85673" y="978730"/>
              <a:ext cx="1889112" cy="1284937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6385673" y="978730"/>
              <a:ext cx="1889125" cy="1285240"/>
            </a:xfrm>
            <a:custGeom>
              <a:avLst/>
              <a:gdLst/>
              <a:ahLst/>
              <a:cxnLst/>
              <a:rect l="l" t="t" r="r" b="b"/>
              <a:pathLst>
                <a:path w="1889125" h="1285239">
                  <a:moveTo>
                    <a:pt x="171972" y="422841"/>
                  </a:moveTo>
                  <a:lnTo>
                    <a:pt x="169344" y="378422"/>
                  </a:lnTo>
                  <a:lnTo>
                    <a:pt x="174296" y="335352"/>
                  </a:lnTo>
                  <a:lnTo>
                    <a:pt x="186309" y="294261"/>
                  </a:lnTo>
                  <a:lnTo>
                    <a:pt x="204864" y="255782"/>
                  </a:lnTo>
                  <a:lnTo>
                    <a:pt x="229439" y="220546"/>
                  </a:lnTo>
                  <a:lnTo>
                    <a:pt x="259516" y="189184"/>
                  </a:lnTo>
                  <a:lnTo>
                    <a:pt x="294575" y="162329"/>
                  </a:lnTo>
                  <a:lnTo>
                    <a:pt x="334097" y="140612"/>
                  </a:lnTo>
                  <a:lnTo>
                    <a:pt x="377561" y="124665"/>
                  </a:lnTo>
                  <a:lnTo>
                    <a:pt x="424448" y="115120"/>
                  </a:lnTo>
                  <a:lnTo>
                    <a:pt x="473529" y="112828"/>
                  </a:lnTo>
                  <a:lnTo>
                    <a:pt x="522015" y="118025"/>
                  </a:lnTo>
                  <a:lnTo>
                    <a:pt x="568930" y="130532"/>
                  </a:lnTo>
                  <a:lnTo>
                    <a:pt x="613297" y="150172"/>
                  </a:lnTo>
                  <a:lnTo>
                    <a:pt x="639488" y="113768"/>
                  </a:lnTo>
                  <a:lnTo>
                    <a:pt x="671975" y="83854"/>
                  </a:lnTo>
                  <a:lnTo>
                    <a:pt x="709492" y="60785"/>
                  </a:lnTo>
                  <a:lnTo>
                    <a:pt x="750774" y="44920"/>
                  </a:lnTo>
                  <a:lnTo>
                    <a:pt x="794557" y="36616"/>
                  </a:lnTo>
                  <a:lnTo>
                    <a:pt x="839575" y="36229"/>
                  </a:lnTo>
                  <a:lnTo>
                    <a:pt x="884563" y="44117"/>
                  </a:lnTo>
                  <a:lnTo>
                    <a:pt x="928257" y="60637"/>
                  </a:lnTo>
                  <a:lnTo>
                    <a:pt x="969940" y="86997"/>
                  </a:lnTo>
                  <a:lnTo>
                    <a:pt x="982359" y="97594"/>
                  </a:lnTo>
                  <a:lnTo>
                    <a:pt x="1011068" y="58350"/>
                  </a:lnTo>
                  <a:lnTo>
                    <a:pt x="1048582" y="28501"/>
                  </a:lnTo>
                  <a:lnTo>
                    <a:pt x="1092468" y="8805"/>
                  </a:lnTo>
                  <a:lnTo>
                    <a:pt x="1140290" y="20"/>
                  </a:lnTo>
                  <a:lnTo>
                    <a:pt x="1189616" y="2905"/>
                  </a:lnTo>
                  <a:lnTo>
                    <a:pt x="1238010" y="18219"/>
                  </a:lnTo>
                  <a:lnTo>
                    <a:pt x="1274427" y="40221"/>
                  </a:lnTo>
                  <a:lnTo>
                    <a:pt x="1304558" y="69273"/>
                  </a:lnTo>
                  <a:lnTo>
                    <a:pt x="1340259" y="38302"/>
                  </a:lnTo>
                  <a:lnTo>
                    <a:pt x="1381288" y="16344"/>
                  </a:lnTo>
                  <a:lnTo>
                    <a:pt x="1425849" y="3532"/>
                  </a:lnTo>
                  <a:lnTo>
                    <a:pt x="1472147" y="0"/>
                  </a:lnTo>
                  <a:lnTo>
                    <a:pt x="1518388" y="5880"/>
                  </a:lnTo>
                  <a:lnTo>
                    <a:pt x="1562776" y="21307"/>
                  </a:lnTo>
                  <a:lnTo>
                    <a:pt x="1603516" y="46413"/>
                  </a:lnTo>
                  <a:lnTo>
                    <a:pt x="1650093" y="98118"/>
                  </a:lnTo>
                  <a:lnTo>
                    <a:pt x="1675144" y="161348"/>
                  </a:lnTo>
                  <a:lnTo>
                    <a:pt x="1719177" y="177035"/>
                  </a:lnTo>
                  <a:lnTo>
                    <a:pt x="1757779" y="199856"/>
                  </a:lnTo>
                  <a:lnTo>
                    <a:pt x="1790294" y="228744"/>
                  </a:lnTo>
                  <a:lnTo>
                    <a:pt x="1816066" y="262630"/>
                  </a:lnTo>
                  <a:lnTo>
                    <a:pt x="1834438" y="300445"/>
                  </a:lnTo>
                  <a:lnTo>
                    <a:pt x="1844754" y="341120"/>
                  </a:lnTo>
                  <a:lnTo>
                    <a:pt x="1846358" y="383587"/>
                  </a:lnTo>
                  <a:lnTo>
                    <a:pt x="1838593" y="426778"/>
                  </a:lnTo>
                  <a:lnTo>
                    <a:pt x="1836354" y="434062"/>
                  </a:lnTo>
                  <a:lnTo>
                    <a:pt x="1833830" y="441240"/>
                  </a:lnTo>
                  <a:lnTo>
                    <a:pt x="1831020" y="448298"/>
                  </a:lnTo>
                  <a:lnTo>
                    <a:pt x="1827925" y="455226"/>
                  </a:lnTo>
                  <a:lnTo>
                    <a:pt x="1854095" y="492695"/>
                  </a:lnTo>
                  <a:lnTo>
                    <a:pt x="1872942" y="532490"/>
                  </a:lnTo>
                  <a:lnTo>
                    <a:pt x="1884576" y="573822"/>
                  </a:lnTo>
                  <a:lnTo>
                    <a:pt x="1889112" y="615900"/>
                  </a:lnTo>
                  <a:lnTo>
                    <a:pt x="1886662" y="657934"/>
                  </a:lnTo>
                  <a:lnTo>
                    <a:pt x="1877339" y="699133"/>
                  </a:lnTo>
                  <a:lnTo>
                    <a:pt x="1861255" y="738707"/>
                  </a:lnTo>
                  <a:lnTo>
                    <a:pt x="1838524" y="775867"/>
                  </a:lnTo>
                  <a:lnTo>
                    <a:pt x="1809257" y="809822"/>
                  </a:lnTo>
                  <a:lnTo>
                    <a:pt x="1773569" y="839782"/>
                  </a:lnTo>
                  <a:lnTo>
                    <a:pt x="1708116" y="875008"/>
                  </a:lnTo>
                  <a:lnTo>
                    <a:pt x="1635139" y="893757"/>
                  </a:lnTo>
                  <a:lnTo>
                    <a:pt x="1629594" y="940851"/>
                  </a:lnTo>
                  <a:lnTo>
                    <a:pt x="1614497" y="984643"/>
                  </a:lnTo>
                  <a:lnTo>
                    <a:pt x="1590870" y="1024199"/>
                  </a:lnTo>
                  <a:lnTo>
                    <a:pt x="1559732" y="1058587"/>
                  </a:lnTo>
                  <a:lnTo>
                    <a:pt x="1522106" y="1086872"/>
                  </a:lnTo>
                  <a:lnTo>
                    <a:pt x="1479012" y="1108123"/>
                  </a:lnTo>
                  <a:lnTo>
                    <a:pt x="1431471" y="1121405"/>
                  </a:lnTo>
                  <a:lnTo>
                    <a:pt x="1380504" y="1125786"/>
                  </a:lnTo>
                  <a:lnTo>
                    <a:pt x="1345817" y="1123303"/>
                  </a:lnTo>
                  <a:lnTo>
                    <a:pt x="1311987" y="1116499"/>
                  </a:lnTo>
                  <a:lnTo>
                    <a:pt x="1279491" y="1105480"/>
                  </a:lnTo>
                  <a:lnTo>
                    <a:pt x="1248805" y="1090353"/>
                  </a:lnTo>
                  <a:lnTo>
                    <a:pt x="1231237" y="1131838"/>
                  </a:lnTo>
                  <a:lnTo>
                    <a:pt x="1207384" y="1169174"/>
                  </a:lnTo>
                  <a:lnTo>
                    <a:pt x="1178003" y="1201984"/>
                  </a:lnTo>
                  <a:lnTo>
                    <a:pt x="1143848" y="1229890"/>
                  </a:lnTo>
                  <a:lnTo>
                    <a:pt x="1105676" y="1252516"/>
                  </a:lnTo>
                  <a:lnTo>
                    <a:pt x="1064242" y="1269484"/>
                  </a:lnTo>
                  <a:lnTo>
                    <a:pt x="1020303" y="1280416"/>
                  </a:lnTo>
                  <a:lnTo>
                    <a:pt x="974615" y="1284937"/>
                  </a:lnTo>
                  <a:lnTo>
                    <a:pt x="927933" y="1282668"/>
                  </a:lnTo>
                  <a:lnTo>
                    <a:pt x="881013" y="1273233"/>
                  </a:lnTo>
                  <a:lnTo>
                    <a:pt x="833870" y="1255691"/>
                  </a:lnTo>
                  <a:lnTo>
                    <a:pt x="790954" y="1231100"/>
                  </a:lnTo>
                  <a:lnTo>
                    <a:pt x="753157" y="1200081"/>
                  </a:lnTo>
                  <a:lnTo>
                    <a:pt x="721374" y="1163251"/>
                  </a:lnTo>
                  <a:lnTo>
                    <a:pt x="676777" y="1184192"/>
                  </a:lnTo>
                  <a:lnTo>
                    <a:pt x="630541" y="1198499"/>
                  </a:lnTo>
                  <a:lnTo>
                    <a:pt x="583381" y="1206336"/>
                  </a:lnTo>
                  <a:lnTo>
                    <a:pt x="536013" y="1207870"/>
                  </a:lnTo>
                  <a:lnTo>
                    <a:pt x="489152" y="1203267"/>
                  </a:lnTo>
                  <a:lnTo>
                    <a:pt x="443514" y="1192692"/>
                  </a:lnTo>
                  <a:lnTo>
                    <a:pt x="399814" y="1176312"/>
                  </a:lnTo>
                  <a:lnTo>
                    <a:pt x="358768" y="1154294"/>
                  </a:lnTo>
                  <a:lnTo>
                    <a:pt x="321093" y="1126802"/>
                  </a:lnTo>
                  <a:lnTo>
                    <a:pt x="287502" y="1094003"/>
                  </a:lnTo>
                  <a:lnTo>
                    <a:pt x="258713" y="1056063"/>
                  </a:lnTo>
                  <a:lnTo>
                    <a:pt x="255157" y="1050348"/>
                  </a:lnTo>
                  <a:lnTo>
                    <a:pt x="204057" y="1049545"/>
                  </a:lnTo>
                  <a:lnTo>
                    <a:pt x="156623" y="1036815"/>
                  </a:lnTo>
                  <a:lnTo>
                    <a:pt x="114869" y="1013629"/>
                  </a:lnTo>
                  <a:lnTo>
                    <a:pt x="80809" y="981457"/>
                  </a:lnTo>
                  <a:lnTo>
                    <a:pt x="56457" y="941771"/>
                  </a:lnTo>
                  <a:lnTo>
                    <a:pt x="43829" y="896043"/>
                  </a:lnTo>
                  <a:lnTo>
                    <a:pt x="43539" y="857679"/>
                  </a:lnTo>
                  <a:lnTo>
                    <a:pt x="52084" y="820589"/>
                  </a:lnTo>
                  <a:lnTo>
                    <a:pt x="69010" y="786047"/>
                  </a:lnTo>
                  <a:lnTo>
                    <a:pt x="93867" y="755327"/>
                  </a:lnTo>
                  <a:lnTo>
                    <a:pt x="53768" y="726099"/>
                  </a:lnTo>
                  <a:lnTo>
                    <a:pt x="24327" y="689357"/>
                  </a:lnTo>
                  <a:lnTo>
                    <a:pt x="6189" y="647408"/>
                  </a:lnTo>
                  <a:lnTo>
                    <a:pt x="0" y="602560"/>
                  </a:lnTo>
                  <a:lnTo>
                    <a:pt x="6404" y="557118"/>
                  </a:lnTo>
                  <a:lnTo>
                    <a:pt x="26049" y="513392"/>
                  </a:lnTo>
                  <a:lnTo>
                    <a:pt x="53056" y="480161"/>
                  </a:lnTo>
                  <a:lnTo>
                    <a:pt x="87136" y="454051"/>
                  </a:lnTo>
                  <a:lnTo>
                    <a:pt x="126740" y="435989"/>
                  </a:lnTo>
                  <a:lnTo>
                    <a:pt x="170321" y="426905"/>
                  </a:lnTo>
                  <a:lnTo>
                    <a:pt x="171972" y="422841"/>
                  </a:lnTo>
                  <a:close/>
                </a:path>
                <a:path w="1889125" h="1285239">
                  <a:moveTo>
                    <a:pt x="206516" y="773996"/>
                  </a:moveTo>
                  <a:lnTo>
                    <a:pt x="177659" y="774035"/>
                  </a:lnTo>
                  <a:lnTo>
                    <a:pt x="149302" y="770027"/>
                  </a:lnTo>
                  <a:lnTo>
                    <a:pt x="121898" y="762066"/>
                  </a:lnTo>
                  <a:lnTo>
                    <a:pt x="95899" y="750247"/>
                  </a:lnTo>
                </a:path>
                <a:path w="1889125" h="1285239">
                  <a:moveTo>
                    <a:pt x="304179" y="1033330"/>
                  </a:moveTo>
                  <a:lnTo>
                    <a:pt x="292421" y="1037330"/>
                  </a:lnTo>
                  <a:lnTo>
                    <a:pt x="280414" y="1040569"/>
                  </a:lnTo>
                  <a:lnTo>
                    <a:pt x="268192" y="1043045"/>
                  </a:lnTo>
                  <a:lnTo>
                    <a:pt x="255792" y="1044760"/>
                  </a:lnTo>
                </a:path>
                <a:path w="1889125" h="1285239">
                  <a:moveTo>
                    <a:pt x="721247" y="1158044"/>
                  </a:moveTo>
                  <a:lnTo>
                    <a:pt x="712843" y="1145643"/>
                  </a:lnTo>
                  <a:lnTo>
                    <a:pt x="705165" y="1132850"/>
                  </a:lnTo>
                  <a:lnTo>
                    <a:pt x="698226" y="1119700"/>
                  </a:lnTo>
                  <a:lnTo>
                    <a:pt x="692037" y="1106228"/>
                  </a:lnTo>
                </a:path>
                <a:path w="1889125" h="1285239">
                  <a:moveTo>
                    <a:pt x="1260616" y="1029012"/>
                  </a:moveTo>
                  <a:lnTo>
                    <a:pt x="1258879" y="1043365"/>
                  </a:lnTo>
                  <a:lnTo>
                    <a:pt x="1256345" y="1057634"/>
                  </a:lnTo>
                  <a:lnTo>
                    <a:pt x="1253025" y="1071785"/>
                  </a:lnTo>
                  <a:lnTo>
                    <a:pt x="1248932" y="1085781"/>
                  </a:lnTo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71459" y="1650491"/>
              <a:ext cx="154686" cy="224917"/>
            </a:xfrm>
            <a:prstGeom prst="rect">
              <a:avLst/>
            </a:prstGeom>
          </p:spPr>
        </p:pic>
        <p:sp>
          <p:nvSpPr>
            <p:cNvPr id="27" name="object 27" descr=""/>
            <p:cNvSpPr/>
            <p:nvPr/>
          </p:nvSpPr>
          <p:spPr>
            <a:xfrm>
              <a:off x="6557644" y="1043813"/>
              <a:ext cx="1655445" cy="466725"/>
            </a:xfrm>
            <a:custGeom>
              <a:avLst/>
              <a:gdLst/>
              <a:ahLst/>
              <a:cxnLst/>
              <a:rect l="l" t="t" r="r" b="b"/>
              <a:pathLst>
                <a:path w="1655445" h="466725">
                  <a:moveTo>
                    <a:pt x="1655063" y="386969"/>
                  </a:moveTo>
                  <a:lnTo>
                    <a:pt x="1643092" y="409340"/>
                  </a:lnTo>
                  <a:lnTo>
                    <a:pt x="1628441" y="430212"/>
                  </a:lnTo>
                  <a:lnTo>
                    <a:pt x="1611290" y="449369"/>
                  </a:lnTo>
                  <a:lnTo>
                    <a:pt x="1591818" y="466598"/>
                  </a:lnTo>
                </a:path>
                <a:path w="1655445" h="466725">
                  <a:moveTo>
                    <a:pt x="1503426" y="91821"/>
                  </a:moveTo>
                  <a:lnTo>
                    <a:pt x="1504977" y="101103"/>
                  </a:lnTo>
                  <a:lnTo>
                    <a:pt x="1506029" y="110458"/>
                  </a:lnTo>
                  <a:lnTo>
                    <a:pt x="1506604" y="119860"/>
                  </a:lnTo>
                  <a:lnTo>
                    <a:pt x="1506727" y="129286"/>
                  </a:lnTo>
                </a:path>
                <a:path w="1655445" h="466725">
                  <a:moveTo>
                    <a:pt x="1099565" y="47878"/>
                  </a:moveTo>
                  <a:lnTo>
                    <a:pt x="1106251" y="35147"/>
                  </a:lnTo>
                  <a:lnTo>
                    <a:pt x="1113901" y="22891"/>
                  </a:lnTo>
                  <a:lnTo>
                    <a:pt x="1122479" y="11160"/>
                  </a:lnTo>
                  <a:lnTo>
                    <a:pt x="1131951" y="0"/>
                  </a:lnTo>
                </a:path>
                <a:path w="1655445" h="466725">
                  <a:moveTo>
                    <a:pt x="796671" y="70738"/>
                  </a:moveTo>
                  <a:lnTo>
                    <a:pt x="799504" y="60074"/>
                  </a:lnTo>
                  <a:lnTo>
                    <a:pt x="803052" y="49625"/>
                  </a:lnTo>
                  <a:lnTo>
                    <a:pt x="807315" y="39413"/>
                  </a:lnTo>
                  <a:lnTo>
                    <a:pt x="812291" y="29463"/>
                  </a:lnTo>
                </a:path>
                <a:path w="1655445" h="466725">
                  <a:moveTo>
                    <a:pt x="441071" y="84836"/>
                  </a:moveTo>
                  <a:lnTo>
                    <a:pt x="456209" y="93640"/>
                  </a:lnTo>
                  <a:lnTo>
                    <a:pt x="470741" y="103266"/>
                  </a:lnTo>
                  <a:lnTo>
                    <a:pt x="484630" y="113678"/>
                  </a:lnTo>
                  <a:lnTo>
                    <a:pt x="497839" y="124840"/>
                  </a:lnTo>
                </a:path>
                <a:path w="1655445" h="466725">
                  <a:moveTo>
                    <a:pt x="9905" y="399923"/>
                  </a:moveTo>
                  <a:lnTo>
                    <a:pt x="6715" y="389566"/>
                  </a:lnTo>
                  <a:lnTo>
                    <a:pt x="4000" y="379079"/>
                  </a:lnTo>
                  <a:lnTo>
                    <a:pt x="1762" y="368472"/>
                  </a:lnTo>
                  <a:lnTo>
                    <a:pt x="0" y="357759"/>
                  </a:lnTo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3139185" y="485902"/>
            <a:ext cx="220789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DREAM</a:t>
            </a:r>
            <a:r>
              <a:rPr dirty="0" spc="-90"/>
              <a:t> </a:t>
            </a:r>
            <a:r>
              <a:rPr dirty="0" spc="-25"/>
              <a:t>BIG</a:t>
            </a:r>
          </a:p>
        </p:txBody>
      </p:sp>
      <p:sp>
        <p:nvSpPr>
          <p:cNvPr id="29" name="object 29" descr=""/>
          <p:cNvSpPr txBox="1"/>
          <p:nvPr/>
        </p:nvSpPr>
        <p:spPr>
          <a:xfrm>
            <a:off x="705713" y="1397634"/>
            <a:ext cx="7366634" cy="4967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4965" algn="l"/>
                <a:tab pos="1477010" algn="l"/>
              </a:tabLst>
            </a:pPr>
            <a:r>
              <a:rPr dirty="0" sz="2400" spc="-10" b="1">
                <a:solidFill>
                  <a:srgbClr val="006FC0"/>
                </a:solidFill>
                <a:latin typeface="Segoe UI"/>
                <a:cs typeface="Segoe UI"/>
              </a:rPr>
              <a:t>Dream</a:t>
            </a:r>
            <a:r>
              <a:rPr dirty="0" sz="2400" b="1">
                <a:solidFill>
                  <a:srgbClr val="006FC0"/>
                </a:solidFill>
                <a:latin typeface="Segoe UI"/>
                <a:cs typeface="Segoe UI"/>
              </a:rPr>
              <a:t>	</a:t>
            </a:r>
            <a:r>
              <a:rPr dirty="0" sz="2400" spc="-25" b="1">
                <a:solidFill>
                  <a:srgbClr val="006FC0"/>
                </a:solidFill>
                <a:latin typeface="Segoe UI"/>
                <a:cs typeface="Segoe UI"/>
              </a:rPr>
              <a:t>Car</a:t>
            </a:r>
            <a:endParaRPr sz="2400">
              <a:latin typeface="Segoe UI"/>
              <a:cs typeface="Segoe UI"/>
            </a:endParaRPr>
          </a:p>
          <a:p>
            <a:pPr marL="354965" indent="-342265">
              <a:lnSpc>
                <a:spcPct val="100000"/>
              </a:lnSpc>
              <a:spcBef>
                <a:spcPts val="2880"/>
              </a:spcBef>
              <a:buFont typeface="Wingdings"/>
              <a:buChar char=""/>
              <a:tabLst>
                <a:tab pos="354965" algn="l"/>
                <a:tab pos="1477010" algn="l"/>
              </a:tabLst>
            </a:pPr>
            <a:r>
              <a:rPr dirty="0" sz="2400" spc="-10" b="1">
                <a:solidFill>
                  <a:srgbClr val="006FC0"/>
                </a:solidFill>
                <a:latin typeface="Segoe UI"/>
                <a:cs typeface="Segoe UI"/>
              </a:rPr>
              <a:t>Dream</a:t>
            </a:r>
            <a:r>
              <a:rPr dirty="0" sz="2400" b="1">
                <a:solidFill>
                  <a:srgbClr val="006FC0"/>
                </a:solidFill>
                <a:latin typeface="Segoe UI"/>
                <a:cs typeface="Segoe UI"/>
              </a:rPr>
              <a:t>	</a:t>
            </a:r>
            <a:r>
              <a:rPr dirty="0" sz="2400" spc="-10" b="1">
                <a:solidFill>
                  <a:srgbClr val="006FC0"/>
                </a:solidFill>
                <a:latin typeface="Segoe UI"/>
                <a:cs typeface="Segoe UI"/>
              </a:rPr>
              <a:t>House</a:t>
            </a:r>
            <a:endParaRPr sz="2400">
              <a:latin typeface="Segoe UI"/>
              <a:cs typeface="Segoe UI"/>
            </a:endParaRPr>
          </a:p>
          <a:p>
            <a:pPr marL="354965" indent="-342265">
              <a:lnSpc>
                <a:spcPct val="100000"/>
              </a:lnSpc>
              <a:spcBef>
                <a:spcPts val="2880"/>
              </a:spcBef>
              <a:buFont typeface="Wingdings"/>
              <a:buChar char=""/>
              <a:tabLst>
                <a:tab pos="354965" algn="l"/>
                <a:tab pos="1477010" algn="l"/>
              </a:tabLst>
            </a:pPr>
            <a:r>
              <a:rPr dirty="0" sz="2400" spc="-10" b="1">
                <a:solidFill>
                  <a:srgbClr val="006FC0"/>
                </a:solidFill>
                <a:latin typeface="Segoe UI"/>
                <a:cs typeface="Segoe UI"/>
              </a:rPr>
              <a:t>Dream</a:t>
            </a:r>
            <a:r>
              <a:rPr dirty="0" sz="2400" b="1">
                <a:solidFill>
                  <a:srgbClr val="006FC0"/>
                </a:solidFill>
                <a:latin typeface="Segoe UI"/>
                <a:cs typeface="Segoe UI"/>
              </a:rPr>
              <a:t>	Foreign</a:t>
            </a:r>
            <a:r>
              <a:rPr dirty="0" sz="2400" spc="-60" b="1">
                <a:solidFill>
                  <a:srgbClr val="006FC0"/>
                </a:solidFill>
                <a:latin typeface="Segoe UI"/>
                <a:cs typeface="Segoe UI"/>
              </a:rPr>
              <a:t> </a:t>
            </a:r>
            <a:r>
              <a:rPr dirty="0" sz="2400" spc="-20" b="1">
                <a:solidFill>
                  <a:srgbClr val="006FC0"/>
                </a:solidFill>
                <a:latin typeface="Segoe UI"/>
                <a:cs typeface="Segoe UI"/>
              </a:rPr>
              <a:t>Trip</a:t>
            </a:r>
            <a:endParaRPr sz="2400">
              <a:latin typeface="Segoe UI"/>
              <a:cs typeface="Segoe UI"/>
            </a:endParaRPr>
          </a:p>
          <a:p>
            <a:pPr marL="354965" indent="-342265">
              <a:lnSpc>
                <a:spcPct val="100000"/>
              </a:lnSpc>
              <a:spcBef>
                <a:spcPts val="2880"/>
              </a:spcBef>
              <a:buFont typeface="Wingdings"/>
              <a:buChar char=""/>
              <a:tabLst>
                <a:tab pos="354965" algn="l"/>
                <a:tab pos="1477010" algn="l"/>
                <a:tab pos="2110105" algn="l"/>
                <a:tab pos="3281679" algn="l"/>
              </a:tabLst>
            </a:pPr>
            <a:r>
              <a:rPr dirty="0" sz="2400" spc="-10" b="1">
                <a:solidFill>
                  <a:srgbClr val="006FC0"/>
                </a:solidFill>
                <a:latin typeface="Segoe UI"/>
                <a:cs typeface="Segoe UI"/>
              </a:rPr>
              <a:t>Dream</a:t>
            </a:r>
            <a:r>
              <a:rPr dirty="0" sz="2400" b="1">
                <a:solidFill>
                  <a:srgbClr val="006FC0"/>
                </a:solidFill>
                <a:latin typeface="Segoe UI"/>
                <a:cs typeface="Segoe UI"/>
              </a:rPr>
              <a:t>	</a:t>
            </a:r>
            <a:r>
              <a:rPr dirty="0" sz="2400" spc="-25" b="1">
                <a:solidFill>
                  <a:srgbClr val="006FC0"/>
                </a:solidFill>
                <a:latin typeface="Segoe UI"/>
                <a:cs typeface="Segoe UI"/>
              </a:rPr>
              <a:t>For</a:t>
            </a:r>
            <a:r>
              <a:rPr dirty="0" sz="2400" b="1">
                <a:solidFill>
                  <a:srgbClr val="006FC0"/>
                </a:solidFill>
                <a:latin typeface="Segoe UI"/>
                <a:cs typeface="Segoe UI"/>
              </a:rPr>
              <a:t>	</a:t>
            </a:r>
            <a:r>
              <a:rPr dirty="0" sz="2400" spc="-10" b="1">
                <a:solidFill>
                  <a:srgbClr val="006FC0"/>
                </a:solidFill>
                <a:latin typeface="Segoe UI"/>
                <a:cs typeface="Segoe UI"/>
              </a:rPr>
              <a:t>Buying</a:t>
            </a:r>
            <a:r>
              <a:rPr dirty="0" sz="2400" b="1">
                <a:solidFill>
                  <a:srgbClr val="006FC0"/>
                </a:solidFill>
                <a:latin typeface="Segoe UI"/>
                <a:cs typeface="Segoe UI"/>
              </a:rPr>
              <a:t>	</a:t>
            </a:r>
            <a:r>
              <a:rPr dirty="0" sz="2400" spc="-20" b="1">
                <a:solidFill>
                  <a:srgbClr val="006FC0"/>
                </a:solidFill>
                <a:latin typeface="Segoe UI"/>
                <a:cs typeface="Segoe UI"/>
              </a:rPr>
              <a:t>Gold</a:t>
            </a:r>
            <a:endParaRPr sz="2400">
              <a:latin typeface="Segoe UI"/>
              <a:cs typeface="Segoe UI"/>
            </a:endParaRPr>
          </a:p>
          <a:p>
            <a:pPr marL="354965" indent="-342265">
              <a:lnSpc>
                <a:spcPct val="100000"/>
              </a:lnSpc>
              <a:spcBef>
                <a:spcPts val="2885"/>
              </a:spcBef>
              <a:buFont typeface="Wingdings"/>
              <a:buChar char=""/>
              <a:tabLst>
                <a:tab pos="354965" algn="l"/>
                <a:tab pos="1477010" algn="l"/>
                <a:tab pos="2109470" algn="l"/>
                <a:tab pos="3281045" algn="l"/>
              </a:tabLst>
            </a:pPr>
            <a:r>
              <a:rPr dirty="0" sz="2400" spc="-10" b="1">
                <a:solidFill>
                  <a:srgbClr val="006FC0"/>
                </a:solidFill>
                <a:latin typeface="Segoe UI"/>
                <a:cs typeface="Segoe UI"/>
              </a:rPr>
              <a:t>Dream</a:t>
            </a:r>
            <a:r>
              <a:rPr dirty="0" sz="2400" b="1">
                <a:solidFill>
                  <a:srgbClr val="006FC0"/>
                </a:solidFill>
                <a:latin typeface="Segoe UI"/>
                <a:cs typeface="Segoe UI"/>
              </a:rPr>
              <a:t>	</a:t>
            </a:r>
            <a:r>
              <a:rPr dirty="0" sz="2400" spc="-25" b="1">
                <a:solidFill>
                  <a:srgbClr val="006FC0"/>
                </a:solidFill>
                <a:latin typeface="Segoe UI"/>
                <a:cs typeface="Segoe UI"/>
              </a:rPr>
              <a:t>For</a:t>
            </a:r>
            <a:r>
              <a:rPr dirty="0" sz="2400" b="1">
                <a:solidFill>
                  <a:srgbClr val="006FC0"/>
                </a:solidFill>
                <a:latin typeface="Segoe UI"/>
                <a:cs typeface="Segoe UI"/>
              </a:rPr>
              <a:t>	</a:t>
            </a:r>
            <a:r>
              <a:rPr dirty="0" sz="2400" spc="-10" b="1">
                <a:solidFill>
                  <a:srgbClr val="006FC0"/>
                </a:solidFill>
                <a:latin typeface="Segoe UI"/>
                <a:cs typeface="Segoe UI"/>
              </a:rPr>
              <a:t>Buying</a:t>
            </a:r>
            <a:r>
              <a:rPr dirty="0" sz="2400" b="1">
                <a:solidFill>
                  <a:srgbClr val="006FC0"/>
                </a:solidFill>
                <a:latin typeface="Segoe UI"/>
                <a:cs typeface="Segoe UI"/>
              </a:rPr>
              <a:t>	</a:t>
            </a:r>
            <a:r>
              <a:rPr dirty="0" sz="2400" spc="-10" b="1">
                <a:solidFill>
                  <a:srgbClr val="006FC0"/>
                </a:solidFill>
                <a:latin typeface="Segoe UI"/>
                <a:cs typeface="Segoe UI"/>
              </a:rPr>
              <a:t>Properties</a:t>
            </a:r>
            <a:endParaRPr sz="24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</a:pPr>
            <a:r>
              <a:rPr dirty="0" sz="2000" b="1">
                <a:solidFill>
                  <a:srgbClr val="FF0000"/>
                </a:solidFill>
                <a:latin typeface="Segoe UI"/>
                <a:cs typeface="Segoe UI"/>
              </a:rPr>
              <a:t>PEOPLE</a:t>
            </a:r>
            <a:r>
              <a:rPr dirty="0" sz="2000" spc="-70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000" b="1">
                <a:solidFill>
                  <a:srgbClr val="FF0000"/>
                </a:solidFill>
                <a:latin typeface="Segoe UI"/>
                <a:cs typeface="Segoe UI"/>
              </a:rPr>
              <a:t>SHOULD</a:t>
            </a:r>
            <a:r>
              <a:rPr dirty="0" sz="2000" spc="-55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000" b="1">
                <a:solidFill>
                  <a:srgbClr val="FF0000"/>
                </a:solidFill>
                <a:latin typeface="Segoe UI"/>
                <a:cs typeface="Segoe UI"/>
              </a:rPr>
              <a:t>LAUGHT</a:t>
            </a:r>
            <a:r>
              <a:rPr dirty="0" sz="2000" spc="-20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000" b="1">
                <a:solidFill>
                  <a:srgbClr val="FF0000"/>
                </a:solidFill>
                <a:latin typeface="Segoe UI"/>
                <a:cs typeface="Segoe UI"/>
              </a:rPr>
              <a:t>ON</a:t>
            </a:r>
            <a:r>
              <a:rPr dirty="0" sz="2000" spc="-50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000" spc="-20" b="1">
                <a:solidFill>
                  <a:srgbClr val="FF0000"/>
                </a:solidFill>
                <a:latin typeface="Segoe UI"/>
                <a:cs typeface="Segoe UI"/>
              </a:rPr>
              <a:t>YOUR</a:t>
            </a:r>
            <a:endParaRPr sz="2000">
              <a:latin typeface="Segoe UI"/>
              <a:cs typeface="Segoe UI"/>
            </a:endParaRPr>
          </a:p>
          <a:p>
            <a:pPr marL="1410335">
              <a:lnSpc>
                <a:spcPct val="100000"/>
              </a:lnSpc>
            </a:pPr>
            <a:r>
              <a:rPr dirty="0" sz="2000" b="1">
                <a:solidFill>
                  <a:srgbClr val="FF0000"/>
                </a:solidFill>
                <a:latin typeface="Segoe UI"/>
                <a:cs typeface="Segoe UI"/>
              </a:rPr>
              <a:t>DREAM</a:t>
            </a:r>
            <a:r>
              <a:rPr dirty="0" sz="2000" spc="-35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Segoe UI"/>
                <a:cs typeface="Segoe UI"/>
              </a:rPr>
              <a:t>CHART</a:t>
            </a:r>
            <a:endParaRPr sz="20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2000">
              <a:latin typeface="Segoe UI"/>
              <a:cs typeface="Segoe UI"/>
            </a:endParaRPr>
          </a:p>
          <a:p>
            <a:pPr marL="1055370">
              <a:lnSpc>
                <a:spcPct val="100000"/>
              </a:lnSpc>
            </a:pPr>
            <a:r>
              <a:rPr dirty="0" sz="2400">
                <a:solidFill>
                  <a:srgbClr val="001F5F"/>
                </a:solidFill>
                <a:latin typeface="Arial Black"/>
                <a:cs typeface="Arial Black"/>
              </a:rPr>
              <a:t>DREAM</a:t>
            </a:r>
            <a:r>
              <a:rPr dirty="0" sz="2400" spc="-55">
                <a:solidFill>
                  <a:srgbClr val="001F5F"/>
                </a:solidFill>
                <a:latin typeface="Arial Black"/>
                <a:cs typeface="Arial Black"/>
              </a:rPr>
              <a:t> </a:t>
            </a:r>
            <a:r>
              <a:rPr dirty="0" sz="2400">
                <a:solidFill>
                  <a:srgbClr val="001F5F"/>
                </a:solidFill>
                <a:latin typeface="Arial Black"/>
                <a:cs typeface="Arial Black"/>
              </a:rPr>
              <a:t>+</a:t>
            </a:r>
            <a:r>
              <a:rPr dirty="0" sz="2400" spc="-35">
                <a:solidFill>
                  <a:srgbClr val="001F5F"/>
                </a:solidFill>
                <a:latin typeface="Arial Black"/>
                <a:cs typeface="Arial Black"/>
              </a:rPr>
              <a:t> </a:t>
            </a:r>
            <a:r>
              <a:rPr dirty="0" sz="2400" spc="-25">
                <a:solidFill>
                  <a:srgbClr val="001F5F"/>
                </a:solidFill>
                <a:latin typeface="Arial Black"/>
                <a:cs typeface="Arial Black"/>
              </a:rPr>
              <a:t>VISUALISATION</a:t>
            </a:r>
            <a:r>
              <a:rPr dirty="0" sz="2400" spc="-30">
                <a:solidFill>
                  <a:srgbClr val="001F5F"/>
                </a:solidFill>
                <a:latin typeface="Arial Black"/>
                <a:cs typeface="Arial Black"/>
              </a:rPr>
              <a:t> </a:t>
            </a:r>
            <a:r>
              <a:rPr dirty="0" sz="2400">
                <a:solidFill>
                  <a:srgbClr val="001F5F"/>
                </a:solidFill>
                <a:latin typeface="Arial Black"/>
                <a:cs typeface="Arial Black"/>
              </a:rPr>
              <a:t>=</a:t>
            </a:r>
            <a:r>
              <a:rPr dirty="0" sz="2400" spc="-35">
                <a:solidFill>
                  <a:srgbClr val="001F5F"/>
                </a:solidFill>
                <a:latin typeface="Arial Black"/>
                <a:cs typeface="Arial Black"/>
              </a:rPr>
              <a:t> </a:t>
            </a:r>
            <a:r>
              <a:rPr dirty="0" sz="2400" spc="-10">
                <a:solidFill>
                  <a:srgbClr val="001F5F"/>
                </a:solidFill>
                <a:latin typeface="Arial Black"/>
                <a:cs typeface="Arial Black"/>
              </a:rPr>
              <a:t>SUCCESS</a:t>
            </a:r>
            <a:endParaRPr sz="2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8972" y="5890259"/>
            <a:ext cx="2493264" cy="67970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94101" y="447243"/>
            <a:ext cx="594042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CHOOSE</a:t>
            </a:r>
            <a:r>
              <a:rPr dirty="0" spc="-60"/>
              <a:t> </a:t>
            </a:r>
            <a:r>
              <a:rPr dirty="0"/>
              <a:t>A</a:t>
            </a:r>
            <a:r>
              <a:rPr dirty="0" spc="-60"/>
              <a:t> </a:t>
            </a:r>
            <a:r>
              <a:rPr dirty="0"/>
              <a:t>RIGHT</a:t>
            </a:r>
            <a:r>
              <a:rPr dirty="0" spc="-60"/>
              <a:t> </a:t>
            </a:r>
            <a:r>
              <a:rPr dirty="0" spc="-10"/>
              <a:t>MENTORSHIP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96467" y="5970219"/>
            <a:ext cx="21120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006FC0"/>
                </a:solidFill>
                <a:latin typeface="Segoe UI"/>
                <a:cs typeface="Segoe UI"/>
              </a:rPr>
              <a:t>SP</a:t>
            </a:r>
            <a:r>
              <a:rPr dirty="0" sz="2400" spc="-25" b="1">
                <a:solidFill>
                  <a:srgbClr val="006FC0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006FC0"/>
                </a:solidFill>
                <a:latin typeface="Segoe UI"/>
                <a:cs typeface="Segoe UI"/>
              </a:rPr>
              <a:t>BHARIL</a:t>
            </a:r>
            <a:r>
              <a:rPr dirty="0" sz="2400" spc="-35" b="1">
                <a:solidFill>
                  <a:srgbClr val="006FC0"/>
                </a:solidFill>
                <a:latin typeface="Segoe UI"/>
                <a:cs typeface="Segoe UI"/>
              </a:rPr>
              <a:t> </a:t>
            </a:r>
            <a:r>
              <a:rPr dirty="0" sz="2400" spc="-25" b="1">
                <a:solidFill>
                  <a:srgbClr val="006FC0"/>
                </a:solidFill>
                <a:latin typeface="Segoe UI"/>
                <a:cs typeface="Segoe UI"/>
              </a:rPr>
              <a:t>SIR</a:t>
            </a:r>
            <a:endParaRPr sz="2400">
              <a:latin typeface="Segoe UI"/>
              <a:cs typeface="Segoe U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684364" y="1732279"/>
            <a:ext cx="7680959" cy="4838065"/>
            <a:chOff x="684364" y="1732279"/>
            <a:chExt cx="7680959" cy="483806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1144" y="1819655"/>
              <a:ext cx="2746248" cy="3995928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84364" y="1732279"/>
              <a:ext cx="2920365" cy="4170679"/>
            </a:xfrm>
            <a:custGeom>
              <a:avLst/>
              <a:gdLst/>
              <a:ahLst/>
              <a:cxnLst/>
              <a:rect l="l" t="t" r="r" b="b"/>
              <a:pathLst>
                <a:path w="2920365" h="4170679">
                  <a:moveTo>
                    <a:pt x="2848775" y="71120"/>
                  </a:moveTo>
                  <a:lnTo>
                    <a:pt x="71120" y="71120"/>
                  </a:lnTo>
                  <a:lnTo>
                    <a:pt x="71120" y="88900"/>
                  </a:lnTo>
                  <a:lnTo>
                    <a:pt x="71120" y="4081780"/>
                  </a:lnTo>
                  <a:lnTo>
                    <a:pt x="71120" y="4099560"/>
                  </a:lnTo>
                  <a:lnTo>
                    <a:pt x="2848775" y="4099560"/>
                  </a:lnTo>
                  <a:lnTo>
                    <a:pt x="2848775" y="4081780"/>
                  </a:lnTo>
                  <a:lnTo>
                    <a:pt x="88900" y="4081780"/>
                  </a:lnTo>
                  <a:lnTo>
                    <a:pt x="88900" y="88900"/>
                  </a:lnTo>
                  <a:lnTo>
                    <a:pt x="2830995" y="88900"/>
                  </a:lnTo>
                  <a:lnTo>
                    <a:pt x="2830995" y="4081653"/>
                  </a:lnTo>
                  <a:lnTo>
                    <a:pt x="2848775" y="4081665"/>
                  </a:lnTo>
                  <a:lnTo>
                    <a:pt x="2848775" y="88900"/>
                  </a:lnTo>
                  <a:lnTo>
                    <a:pt x="2848775" y="71120"/>
                  </a:lnTo>
                  <a:close/>
                </a:path>
                <a:path w="2920365" h="4170679">
                  <a:moveTo>
                    <a:pt x="2919895" y="0"/>
                  </a:moveTo>
                  <a:lnTo>
                    <a:pt x="0" y="0"/>
                  </a:lnTo>
                  <a:lnTo>
                    <a:pt x="0" y="53340"/>
                  </a:lnTo>
                  <a:lnTo>
                    <a:pt x="0" y="4117340"/>
                  </a:lnTo>
                  <a:lnTo>
                    <a:pt x="0" y="4170680"/>
                  </a:lnTo>
                  <a:lnTo>
                    <a:pt x="2919895" y="4170680"/>
                  </a:lnTo>
                  <a:lnTo>
                    <a:pt x="2919895" y="4117340"/>
                  </a:lnTo>
                  <a:lnTo>
                    <a:pt x="53340" y="4117340"/>
                  </a:lnTo>
                  <a:lnTo>
                    <a:pt x="53340" y="53340"/>
                  </a:lnTo>
                  <a:lnTo>
                    <a:pt x="2866555" y="53340"/>
                  </a:lnTo>
                  <a:lnTo>
                    <a:pt x="2866555" y="4117213"/>
                  </a:lnTo>
                  <a:lnTo>
                    <a:pt x="2919895" y="4117225"/>
                  </a:lnTo>
                  <a:lnTo>
                    <a:pt x="2919895" y="53340"/>
                  </a:lnTo>
                  <a:lnTo>
                    <a:pt x="291989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23944" y="1871471"/>
              <a:ext cx="4082796" cy="3892296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036060" y="1784349"/>
              <a:ext cx="4258310" cy="4066540"/>
            </a:xfrm>
            <a:custGeom>
              <a:avLst/>
              <a:gdLst/>
              <a:ahLst/>
              <a:cxnLst/>
              <a:rect l="l" t="t" r="r" b="b"/>
              <a:pathLst>
                <a:path w="4258309" h="4066540">
                  <a:moveTo>
                    <a:pt x="4187190" y="71120"/>
                  </a:moveTo>
                  <a:lnTo>
                    <a:pt x="4169410" y="71120"/>
                  </a:lnTo>
                  <a:lnTo>
                    <a:pt x="4169410" y="88900"/>
                  </a:lnTo>
                  <a:lnTo>
                    <a:pt x="4169410" y="3977640"/>
                  </a:lnTo>
                  <a:lnTo>
                    <a:pt x="88900" y="3977640"/>
                  </a:lnTo>
                  <a:lnTo>
                    <a:pt x="88900" y="88900"/>
                  </a:lnTo>
                  <a:lnTo>
                    <a:pt x="4169410" y="88900"/>
                  </a:lnTo>
                  <a:lnTo>
                    <a:pt x="4169410" y="71120"/>
                  </a:lnTo>
                  <a:lnTo>
                    <a:pt x="71120" y="71120"/>
                  </a:lnTo>
                  <a:lnTo>
                    <a:pt x="71120" y="88900"/>
                  </a:lnTo>
                  <a:lnTo>
                    <a:pt x="71120" y="3977640"/>
                  </a:lnTo>
                  <a:lnTo>
                    <a:pt x="71120" y="3995420"/>
                  </a:lnTo>
                  <a:lnTo>
                    <a:pt x="4187190" y="3995420"/>
                  </a:lnTo>
                  <a:lnTo>
                    <a:pt x="4187190" y="3977957"/>
                  </a:lnTo>
                  <a:lnTo>
                    <a:pt x="4187190" y="3977640"/>
                  </a:lnTo>
                  <a:lnTo>
                    <a:pt x="4187190" y="88900"/>
                  </a:lnTo>
                  <a:lnTo>
                    <a:pt x="4187190" y="88392"/>
                  </a:lnTo>
                  <a:lnTo>
                    <a:pt x="4187190" y="71120"/>
                  </a:lnTo>
                  <a:close/>
                </a:path>
                <a:path w="4258309" h="4066540">
                  <a:moveTo>
                    <a:pt x="4258310" y="0"/>
                  </a:moveTo>
                  <a:lnTo>
                    <a:pt x="4204970" y="0"/>
                  </a:lnTo>
                  <a:lnTo>
                    <a:pt x="4204970" y="53340"/>
                  </a:lnTo>
                  <a:lnTo>
                    <a:pt x="4204970" y="4013200"/>
                  </a:lnTo>
                  <a:lnTo>
                    <a:pt x="53340" y="4013200"/>
                  </a:lnTo>
                  <a:lnTo>
                    <a:pt x="53340" y="53340"/>
                  </a:lnTo>
                  <a:lnTo>
                    <a:pt x="4204970" y="53340"/>
                  </a:lnTo>
                  <a:lnTo>
                    <a:pt x="4204970" y="0"/>
                  </a:lnTo>
                  <a:lnTo>
                    <a:pt x="0" y="0"/>
                  </a:lnTo>
                  <a:lnTo>
                    <a:pt x="0" y="53340"/>
                  </a:lnTo>
                  <a:lnTo>
                    <a:pt x="0" y="4013200"/>
                  </a:lnTo>
                  <a:lnTo>
                    <a:pt x="0" y="4066540"/>
                  </a:lnTo>
                  <a:lnTo>
                    <a:pt x="4258310" y="4066540"/>
                  </a:lnTo>
                  <a:lnTo>
                    <a:pt x="4258310" y="4013530"/>
                  </a:lnTo>
                  <a:lnTo>
                    <a:pt x="4258310" y="4013200"/>
                  </a:lnTo>
                  <a:lnTo>
                    <a:pt x="4258310" y="53340"/>
                  </a:lnTo>
                  <a:lnTo>
                    <a:pt x="4258310" y="52832"/>
                  </a:lnTo>
                  <a:lnTo>
                    <a:pt x="4258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66032" y="5890259"/>
              <a:ext cx="4299204" cy="679704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4244085" y="5970219"/>
            <a:ext cx="39217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006FC0"/>
                </a:solidFill>
                <a:latin typeface="Segoe UI"/>
                <a:cs typeface="Segoe UI"/>
              </a:rPr>
              <a:t>PURUSHOTTAMADASU</a:t>
            </a:r>
            <a:r>
              <a:rPr dirty="0" sz="2400" spc="-65" b="1">
                <a:solidFill>
                  <a:srgbClr val="006FC0"/>
                </a:solidFill>
                <a:latin typeface="Segoe UI"/>
                <a:cs typeface="Segoe UI"/>
              </a:rPr>
              <a:t> </a:t>
            </a:r>
            <a:r>
              <a:rPr dirty="0" sz="2400" spc="-25" b="1">
                <a:solidFill>
                  <a:srgbClr val="006FC0"/>
                </a:solidFill>
                <a:latin typeface="Segoe UI"/>
                <a:cs typeface="Segoe UI"/>
              </a:rPr>
              <a:t>SIR</a:t>
            </a:r>
            <a:endParaRPr sz="2400">
              <a:latin typeface="Segoe UI"/>
              <a:cs typeface="Segoe UI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8939" y="1125839"/>
            <a:ext cx="2351335" cy="292044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78739" y="1013205"/>
            <a:ext cx="238506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C00000"/>
                </a:solidFill>
                <a:latin typeface="Segoe UI"/>
                <a:cs typeface="Segoe UI"/>
              </a:rPr>
              <a:t>MY</a:t>
            </a:r>
            <a:r>
              <a:rPr dirty="0" sz="2800" spc="-50" b="1">
                <a:solidFill>
                  <a:srgbClr val="C00000"/>
                </a:solidFill>
                <a:latin typeface="Segoe UI"/>
                <a:cs typeface="Segoe UI"/>
              </a:rPr>
              <a:t> </a:t>
            </a:r>
            <a:r>
              <a:rPr dirty="0" sz="2800" spc="-10" b="1">
                <a:solidFill>
                  <a:srgbClr val="C00000"/>
                </a:solidFill>
                <a:latin typeface="Segoe UI"/>
                <a:cs typeface="Segoe UI"/>
              </a:rPr>
              <a:t>MENTORS</a:t>
            </a:r>
            <a:endParaRPr sz="2800">
              <a:latin typeface="Segoe UI"/>
              <a:cs typeface="Segoe U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8385047" y="3332609"/>
            <a:ext cx="3807460" cy="1242695"/>
            <a:chOff x="8385047" y="3332609"/>
            <a:chExt cx="3807460" cy="1242695"/>
          </a:xfrm>
        </p:grpSpPr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77071" y="3332609"/>
              <a:ext cx="3214116" cy="328447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85047" y="3529583"/>
              <a:ext cx="3806952" cy="679703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85047" y="3895343"/>
              <a:ext cx="1719072" cy="679704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8563482" y="3243453"/>
            <a:ext cx="3435985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163570" algn="l"/>
              </a:tabLst>
            </a:pPr>
            <a:r>
              <a:rPr dirty="0" sz="2400" b="1">
                <a:solidFill>
                  <a:srgbClr val="C00000"/>
                </a:solidFill>
                <a:latin typeface="Segoe UI"/>
                <a:cs typeface="Segoe UI"/>
              </a:rPr>
              <a:t>They</a:t>
            </a:r>
            <a:r>
              <a:rPr dirty="0" sz="2400" spc="-60" b="1">
                <a:solidFill>
                  <a:srgbClr val="C00000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C00000"/>
                </a:solidFill>
                <a:latin typeface="Segoe UI"/>
                <a:cs typeface="Segoe UI"/>
              </a:rPr>
              <a:t>Guide</a:t>
            </a:r>
            <a:r>
              <a:rPr dirty="0" sz="2400" spc="-50" b="1">
                <a:solidFill>
                  <a:srgbClr val="C00000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C00000"/>
                </a:solidFill>
                <a:latin typeface="Segoe UI"/>
                <a:cs typeface="Segoe UI"/>
              </a:rPr>
              <a:t>Right</a:t>
            </a:r>
            <a:r>
              <a:rPr dirty="0" sz="2400" spc="-70" b="1">
                <a:solidFill>
                  <a:srgbClr val="C00000"/>
                </a:solidFill>
                <a:latin typeface="Segoe UI"/>
                <a:cs typeface="Segoe UI"/>
              </a:rPr>
              <a:t> </a:t>
            </a:r>
            <a:r>
              <a:rPr dirty="0" sz="2400" spc="-25" b="1">
                <a:solidFill>
                  <a:srgbClr val="C00000"/>
                </a:solidFill>
                <a:latin typeface="Segoe UI"/>
                <a:cs typeface="Segoe UI"/>
              </a:rPr>
              <a:t>Way </a:t>
            </a:r>
            <a:r>
              <a:rPr dirty="0" sz="2400" spc="-75" b="1">
                <a:solidFill>
                  <a:srgbClr val="C00000"/>
                </a:solidFill>
                <a:latin typeface="Segoe UI"/>
                <a:cs typeface="Segoe UI"/>
              </a:rPr>
              <a:t>To</a:t>
            </a:r>
            <a:r>
              <a:rPr dirty="0" sz="2400" spc="-40" b="1">
                <a:solidFill>
                  <a:srgbClr val="C00000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C00000"/>
                </a:solidFill>
                <a:latin typeface="Segoe UI"/>
                <a:cs typeface="Segoe UI"/>
              </a:rPr>
              <a:t>Success</a:t>
            </a:r>
            <a:r>
              <a:rPr dirty="0" sz="2400" spc="-50" b="1">
                <a:solidFill>
                  <a:srgbClr val="C00000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C00000"/>
                </a:solidFill>
                <a:latin typeface="Segoe UI"/>
                <a:cs typeface="Segoe UI"/>
              </a:rPr>
              <a:t>in</a:t>
            </a:r>
            <a:r>
              <a:rPr dirty="0" sz="2400" spc="-35" b="1">
                <a:solidFill>
                  <a:srgbClr val="C00000"/>
                </a:solidFill>
                <a:latin typeface="Segoe UI"/>
                <a:cs typeface="Segoe UI"/>
              </a:rPr>
              <a:t> </a:t>
            </a:r>
            <a:r>
              <a:rPr dirty="0" sz="2400" spc="-10" b="1">
                <a:solidFill>
                  <a:srgbClr val="C00000"/>
                </a:solidFill>
                <a:latin typeface="Segoe UI"/>
                <a:cs typeface="Segoe UI"/>
              </a:rPr>
              <a:t>Vestige</a:t>
            </a:r>
            <a:r>
              <a:rPr dirty="0" sz="2400" b="1">
                <a:solidFill>
                  <a:srgbClr val="C00000"/>
                </a:solidFill>
                <a:latin typeface="Segoe UI"/>
                <a:cs typeface="Segoe UI"/>
              </a:rPr>
              <a:t>	</a:t>
            </a:r>
            <a:r>
              <a:rPr dirty="0" sz="2400" spc="-50" b="1">
                <a:solidFill>
                  <a:srgbClr val="C00000"/>
                </a:solidFill>
                <a:latin typeface="Segoe UI"/>
                <a:cs typeface="Segoe UI"/>
              </a:rPr>
              <a:t>&amp; </a:t>
            </a:r>
            <a:r>
              <a:rPr dirty="0" sz="2400" b="1">
                <a:solidFill>
                  <a:srgbClr val="C00000"/>
                </a:solidFill>
                <a:latin typeface="Segoe UI"/>
                <a:cs typeface="Segoe UI"/>
              </a:rPr>
              <a:t>Life</a:t>
            </a:r>
            <a:r>
              <a:rPr dirty="0" sz="2400" spc="-40" b="1">
                <a:solidFill>
                  <a:srgbClr val="C00000"/>
                </a:solidFill>
                <a:latin typeface="Segoe UI"/>
                <a:cs typeface="Segoe UI"/>
              </a:rPr>
              <a:t> </a:t>
            </a:r>
            <a:r>
              <a:rPr dirty="0" sz="2400" spc="-20" b="1">
                <a:solidFill>
                  <a:srgbClr val="C00000"/>
                </a:solidFill>
                <a:latin typeface="Segoe UI"/>
                <a:cs typeface="Segoe UI"/>
              </a:rPr>
              <a:t>Also.</a:t>
            </a:r>
            <a:endParaRPr sz="24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92217" y="436829"/>
            <a:ext cx="259588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ACTION</a:t>
            </a:r>
            <a:r>
              <a:rPr dirty="0" spc="-95"/>
              <a:t> </a:t>
            </a:r>
            <a:r>
              <a:rPr dirty="0" spc="-20"/>
              <a:t>PART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2746171" y="1545734"/>
            <a:ext cx="6221730" cy="1438275"/>
            <a:chOff x="2746171" y="1545734"/>
            <a:chExt cx="6221730" cy="143827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6171" y="1545734"/>
              <a:ext cx="6221146" cy="40746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81727" y="1862328"/>
              <a:ext cx="2470404" cy="1121664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478155">
              <a:lnSpc>
                <a:spcPct val="100000"/>
              </a:lnSpc>
              <a:spcBef>
                <a:spcPts val="95"/>
              </a:spcBef>
              <a:tabLst>
                <a:tab pos="1621790" algn="l"/>
              </a:tabLst>
            </a:pPr>
            <a:r>
              <a:rPr dirty="0" sz="4000" spc="-25">
                <a:solidFill>
                  <a:srgbClr val="FF0000"/>
                </a:solidFill>
              </a:rPr>
              <a:t>IAM</a:t>
            </a:r>
            <a:r>
              <a:rPr dirty="0" sz="4000">
                <a:solidFill>
                  <a:srgbClr val="FF0000"/>
                </a:solidFill>
              </a:rPr>
              <a:t>	CORE</a:t>
            </a:r>
            <a:r>
              <a:rPr dirty="0" sz="4000" spc="-110">
                <a:solidFill>
                  <a:srgbClr val="FF0000"/>
                </a:solidFill>
              </a:rPr>
              <a:t> </a:t>
            </a:r>
            <a:r>
              <a:rPr dirty="0" sz="4000">
                <a:solidFill>
                  <a:srgbClr val="FF0000"/>
                </a:solidFill>
              </a:rPr>
              <a:t>GAME</a:t>
            </a:r>
            <a:r>
              <a:rPr dirty="0" sz="4000" spc="-105">
                <a:solidFill>
                  <a:srgbClr val="FF0000"/>
                </a:solidFill>
              </a:rPr>
              <a:t> </a:t>
            </a:r>
            <a:r>
              <a:rPr dirty="0" sz="4000">
                <a:solidFill>
                  <a:srgbClr val="FF0000"/>
                </a:solidFill>
              </a:rPr>
              <a:t>IS</a:t>
            </a:r>
            <a:r>
              <a:rPr dirty="0" sz="4000" spc="-100">
                <a:solidFill>
                  <a:srgbClr val="FF0000"/>
                </a:solidFill>
              </a:rPr>
              <a:t> </a:t>
            </a:r>
            <a:r>
              <a:rPr dirty="0" sz="4000" spc="-10">
                <a:solidFill>
                  <a:srgbClr val="FF0000"/>
                </a:solidFill>
              </a:rPr>
              <a:t>OVER.</a:t>
            </a:r>
            <a:endParaRPr sz="4000"/>
          </a:p>
          <a:p>
            <a:pPr algn="ctr" marL="476884">
              <a:lnSpc>
                <a:spcPts val="4295"/>
              </a:lnSpc>
            </a:pPr>
            <a:r>
              <a:rPr dirty="0" sz="4000">
                <a:solidFill>
                  <a:srgbClr val="FF0000"/>
                </a:solidFill>
              </a:rPr>
              <a:t>160</a:t>
            </a:r>
            <a:r>
              <a:rPr dirty="0" sz="4000" spc="-75">
                <a:solidFill>
                  <a:srgbClr val="FF0000"/>
                </a:solidFill>
              </a:rPr>
              <a:t> </a:t>
            </a:r>
            <a:r>
              <a:rPr dirty="0" sz="4000" spc="-25">
                <a:solidFill>
                  <a:srgbClr val="FF0000"/>
                </a:solidFill>
              </a:rPr>
              <a:t>PV</a:t>
            </a:r>
            <a:endParaRPr sz="4000"/>
          </a:p>
          <a:p>
            <a:pPr marL="299085" indent="-286385">
              <a:lnSpc>
                <a:spcPts val="2855"/>
              </a:lnSpc>
              <a:buFont typeface="Arial MT"/>
              <a:buChar char="•"/>
              <a:tabLst>
                <a:tab pos="299085" algn="l"/>
              </a:tabLst>
            </a:pPr>
            <a:r>
              <a:rPr dirty="0" sz="2800"/>
              <a:t>Plan</a:t>
            </a:r>
            <a:r>
              <a:rPr dirty="0" sz="2800" spc="-75"/>
              <a:t> </a:t>
            </a:r>
            <a:r>
              <a:rPr dirty="0" sz="2800" spc="-45"/>
              <a:t>Your</a:t>
            </a:r>
            <a:r>
              <a:rPr dirty="0" sz="2800" spc="-80"/>
              <a:t> </a:t>
            </a:r>
            <a:r>
              <a:rPr dirty="0" sz="2800" spc="-20"/>
              <a:t>Day.</a:t>
            </a:r>
            <a:endParaRPr sz="2800"/>
          </a:p>
          <a:p>
            <a:pPr marL="299085" marR="80010" indent="-287020">
              <a:lnSpc>
                <a:spcPct val="150000"/>
              </a:lnSpc>
              <a:spcBef>
                <a:spcPts val="5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800"/>
              <a:t>Prospecting</a:t>
            </a:r>
            <a:r>
              <a:rPr dirty="0" sz="2800" spc="-80"/>
              <a:t> </a:t>
            </a:r>
            <a:r>
              <a:rPr dirty="0" sz="2800"/>
              <a:t>to</a:t>
            </a:r>
            <a:r>
              <a:rPr dirty="0" sz="2800" spc="-130"/>
              <a:t> </a:t>
            </a:r>
            <a:r>
              <a:rPr dirty="0" sz="2800"/>
              <a:t>people</a:t>
            </a:r>
            <a:r>
              <a:rPr dirty="0" sz="2800" spc="-85"/>
              <a:t> </a:t>
            </a:r>
            <a:r>
              <a:rPr dirty="0" sz="2800"/>
              <a:t>at</a:t>
            </a:r>
            <a:r>
              <a:rPr dirty="0" sz="2800" spc="-120"/>
              <a:t> </a:t>
            </a:r>
            <a:r>
              <a:rPr dirty="0" sz="2800" spc="-35"/>
              <a:t>(Tea</a:t>
            </a:r>
            <a:r>
              <a:rPr dirty="0" sz="2800" spc="-110"/>
              <a:t> </a:t>
            </a:r>
            <a:r>
              <a:rPr dirty="0" sz="2800"/>
              <a:t>Stalls,</a:t>
            </a:r>
            <a:r>
              <a:rPr dirty="0" sz="2800" spc="-90"/>
              <a:t> </a:t>
            </a:r>
            <a:r>
              <a:rPr dirty="0" sz="2800" spc="-25"/>
              <a:t>Temple,</a:t>
            </a:r>
            <a:r>
              <a:rPr dirty="0" sz="2800" spc="-100"/>
              <a:t> </a:t>
            </a:r>
            <a:r>
              <a:rPr dirty="0" sz="2800" spc="-10"/>
              <a:t>Tiffin </a:t>
            </a:r>
            <a:r>
              <a:rPr dirty="0" sz="2800"/>
              <a:t>Centers,</a:t>
            </a:r>
            <a:r>
              <a:rPr dirty="0" sz="2800" spc="-60"/>
              <a:t> </a:t>
            </a:r>
            <a:r>
              <a:rPr dirty="0" sz="2800"/>
              <a:t>On</a:t>
            </a:r>
            <a:r>
              <a:rPr dirty="0" sz="2800" spc="-75"/>
              <a:t> </a:t>
            </a:r>
            <a:r>
              <a:rPr dirty="0" sz="2800"/>
              <a:t>Road,</a:t>
            </a:r>
            <a:r>
              <a:rPr dirty="0" sz="2800" spc="-60"/>
              <a:t> </a:t>
            </a:r>
            <a:r>
              <a:rPr dirty="0" sz="2800"/>
              <a:t>Bus</a:t>
            </a:r>
            <a:r>
              <a:rPr dirty="0" sz="2800" spc="-70"/>
              <a:t> </a:t>
            </a:r>
            <a:r>
              <a:rPr dirty="0" sz="2800" spc="-10"/>
              <a:t>ETC).</a:t>
            </a:r>
            <a:endParaRPr sz="2800"/>
          </a:p>
          <a:p>
            <a:pPr marL="299085" indent="-286385">
              <a:lnSpc>
                <a:spcPct val="100000"/>
              </a:lnSpc>
              <a:spcBef>
                <a:spcPts val="168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800" spc="-40"/>
              <a:t>Team</a:t>
            </a:r>
            <a:r>
              <a:rPr dirty="0" sz="2800" spc="-55"/>
              <a:t> </a:t>
            </a:r>
            <a:r>
              <a:rPr dirty="0" sz="2800"/>
              <a:t>Calling in</a:t>
            </a:r>
            <a:r>
              <a:rPr dirty="0" sz="2800" spc="-45"/>
              <a:t> </a:t>
            </a:r>
            <a:r>
              <a:rPr dirty="0" sz="2800"/>
              <a:t>Every</a:t>
            </a:r>
            <a:r>
              <a:rPr dirty="0" sz="2800" spc="-50"/>
              <a:t> </a:t>
            </a:r>
            <a:r>
              <a:rPr dirty="0" sz="2800" spc="-20"/>
              <a:t>Day.</a:t>
            </a:r>
            <a:endParaRPr sz="2800"/>
          </a:p>
          <a:p>
            <a:pPr marL="299085" marR="5080" indent="-287020">
              <a:lnSpc>
                <a:spcPts val="5040"/>
              </a:lnSpc>
              <a:spcBef>
                <a:spcPts val="250"/>
              </a:spcBef>
              <a:buFont typeface="Arial MT"/>
              <a:buChar char="•"/>
              <a:tabLst>
                <a:tab pos="299085" algn="l"/>
              </a:tabLst>
            </a:pPr>
            <a:r>
              <a:rPr dirty="0" sz="2800"/>
              <a:t>Identify</a:t>
            </a:r>
            <a:r>
              <a:rPr dirty="0" sz="2800" spc="-75"/>
              <a:t> </a:t>
            </a:r>
            <a:r>
              <a:rPr dirty="0" sz="2800" spc="-45"/>
              <a:t>Your</a:t>
            </a:r>
            <a:r>
              <a:rPr dirty="0" sz="2800" spc="-85"/>
              <a:t> </a:t>
            </a:r>
            <a:r>
              <a:rPr dirty="0" sz="2800"/>
              <a:t>Active</a:t>
            </a:r>
            <a:r>
              <a:rPr dirty="0" sz="2800" spc="-90"/>
              <a:t> </a:t>
            </a:r>
            <a:r>
              <a:rPr dirty="0" sz="2800"/>
              <a:t>Growing</a:t>
            </a:r>
            <a:r>
              <a:rPr dirty="0" sz="2800" spc="-80"/>
              <a:t> </a:t>
            </a:r>
            <a:r>
              <a:rPr dirty="0" sz="2800"/>
              <a:t>Leaders</a:t>
            </a:r>
            <a:r>
              <a:rPr dirty="0" sz="2800" spc="-60"/>
              <a:t> </a:t>
            </a:r>
            <a:r>
              <a:rPr dirty="0" sz="2800"/>
              <a:t>&amp;</a:t>
            </a:r>
            <a:r>
              <a:rPr dirty="0" sz="2800" spc="-105"/>
              <a:t> </a:t>
            </a:r>
            <a:r>
              <a:rPr dirty="0" sz="2800"/>
              <a:t>Work</a:t>
            </a:r>
            <a:r>
              <a:rPr dirty="0" sz="2800" spc="-105"/>
              <a:t> </a:t>
            </a:r>
            <a:r>
              <a:rPr dirty="0" sz="2800" spc="-20"/>
              <a:t>with </a:t>
            </a:r>
            <a:r>
              <a:rPr dirty="0" sz="2800" spc="-10"/>
              <a:t>them.</a:t>
            </a:r>
            <a:endParaRPr sz="2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5148" rIns="0" bIns="0" rtlCol="0" vert="horz">
            <a:spAutoFit/>
          </a:bodyPr>
          <a:lstStyle/>
          <a:p>
            <a:pPr marL="3126740">
              <a:lnSpc>
                <a:spcPct val="100000"/>
              </a:lnSpc>
              <a:spcBef>
                <a:spcPts val="95"/>
              </a:spcBef>
            </a:pPr>
            <a:r>
              <a:rPr dirty="0"/>
              <a:t>MY</a:t>
            </a:r>
            <a:r>
              <a:rPr dirty="0" spc="-65"/>
              <a:t> </a:t>
            </a:r>
            <a:r>
              <a:rPr dirty="0"/>
              <a:t>HOME</a:t>
            </a:r>
            <a:r>
              <a:rPr dirty="0" spc="-45"/>
              <a:t> </a:t>
            </a:r>
            <a:r>
              <a:rPr dirty="0" spc="-10"/>
              <a:t>MEETINGS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94488" y="829055"/>
            <a:ext cx="11684635" cy="5870575"/>
            <a:chOff x="94488" y="829055"/>
            <a:chExt cx="11684635" cy="587057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488" y="829055"/>
              <a:ext cx="4101084" cy="325526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3820" y="3206495"/>
              <a:ext cx="4099559" cy="325374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77911" y="829055"/>
              <a:ext cx="4101084" cy="325526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488" y="3697223"/>
              <a:ext cx="4101084" cy="275082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93820" y="1136903"/>
              <a:ext cx="4099560" cy="230886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77911" y="3445763"/>
              <a:ext cx="4101084" cy="32537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5148" rIns="0" bIns="0" rtlCol="0" vert="horz">
            <a:spAutoFit/>
          </a:bodyPr>
          <a:lstStyle/>
          <a:p>
            <a:pPr marL="2481580">
              <a:lnSpc>
                <a:spcPct val="100000"/>
              </a:lnSpc>
              <a:spcBef>
                <a:spcPts val="95"/>
              </a:spcBef>
            </a:pPr>
            <a:r>
              <a:rPr dirty="0"/>
              <a:t>EVERY</a:t>
            </a:r>
            <a:r>
              <a:rPr dirty="0" spc="-55"/>
              <a:t> DAY</a:t>
            </a:r>
            <a:r>
              <a:rPr dirty="0" spc="-50"/>
              <a:t> </a:t>
            </a:r>
            <a:r>
              <a:rPr dirty="0"/>
              <a:t>MY</a:t>
            </a:r>
            <a:r>
              <a:rPr dirty="0" spc="-70"/>
              <a:t> </a:t>
            </a:r>
            <a:r>
              <a:rPr dirty="0"/>
              <a:t>FIELD</a:t>
            </a:r>
            <a:r>
              <a:rPr dirty="0" spc="-60"/>
              <a:t> </a:t>
            </a:r>
            <a:r>
              <a:rPr dirty="0" spc="-20"/>
              <a:t>WORK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359409" y="1507489"/>
            <a:ext cx="2674620" cy="1658620"/>
            <a:chOff x="359409" y="1507489"/>
            <a:chExt cx="2674620" cy="165862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5759" y="1513839"/>
              <a:ext cx="2661920" cy="164591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65759" y="1513839"/>
              <a:ext cx="2661920" cy="1645920"/>
            </a:xfrm>
            <a:custGeom>
              <a:avLst/>
              <a:gdLst/>
              <a:ahLst/>
              <a:cxnLst/>
              <a:rect l="l" t="t" r="r" b="b"/>
              <a:pathLst>
                <a:path w="2661920" h="1645920">
                  <a:moveTo>
                    <a:pt x="0" y="1645919"/>
                  </a:moveTo>
                  <a:lnTo>
                    <a:pt x="2661920" y="1645919"/>
                  </a:lnTo>
                  <a:lnTo>
                    <a:pt x="2661920" y="0"/>
                  </a:lnTo>
                  <a:lnTo>
                    <a:pt x="0" y="0"/>
                  </a:lnTo>
                  <a:lnTo>
                    <a:pt x="0" y="1645919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3356609" y="1507489"/>
            <a:ext cx="2674620" cy="1658620"/>
            <a:chOff x="3356609" y="1507489"/>
            <a:chExt cx="2674620" cy="165862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62959" y="1513839"/>
              <a:ext cx="2661919" cy="164591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362959" y="1513839"/>
              <a:ext cx="2661920" cy="1645920"/>
            </a:xfrm>
            <a:custGeom>
              <a:avLst/>
              <a:gdLst/>
              <a:ahLst/>
              <a:cxnLst/>
              <a:rect l="l" t="t" r="r" b="b"/>
              <a:pathLst>
                <a:path w="2661920" h="1645920">
                  <a:moveTo>
                    <a:pt x="0" y="1645919"/>
                  </a:moveTo>
                  <a:lnTo>
                    <a:pt x="2661919" y="1645919"/>
                  </a:lnTo>
                  <a:lnTo>
                    <a:pt x="2661919" y="0"/>
                  </a:lnTo>
                  <a:lnTo>
                    <a:pt x="0" y="0"/>
                  </a:lnTo>
                  <a:lnTo>
                    <a:pt x="0" y="1645919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6242050" y="1507489"/>
            <a:ext cx="2674620" cy="1658620"/>
            <a:chOff x="6242050" y="1507489"/>
            <a:chExt cx="2674620" cy="1658620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48400" y="1513839"/>
              <a:ext cx="2661920" cy="164591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248400" y="1513839"/>
              <a:ext cx="2661920" cy="1645920"/>
            </a:xfrm>
            <a:custGeom>
              <a:avLst/>
              <a:gdLst/>
              <a:ahLst/>
              <a:cxnLst/>
              <a:rect l="l" t="t" r="r" b="b"/>
              <a:pathLst>
                <a:path w="2661920" h="1645920">
                  <a:moveTo>
                    <a:pt x="0" y="1645919"/>
                  </a:moveTo>
                  <a:lnTo>
                    <a:pt x="2661920" y="1645919"/>
                  </a:lnTo>
                  <a:lnTo>
                    <a:pt x="2661920" y="0"/>
                  </a:lnTo>
                  <a:lnTo>
                    <a:pt x="0" y="0"/>
                  </a:lnTo>
                  <a:lnTo>
                    <a:pt x="0" y="1645919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9198609" y="1507489"/>
            <a:ext cx="2674620" cy="1658620"/>
            <a:chOff x="9198609" y="1507489"/>
            <a:chExt cx="2674620" cy="1658620"/>
          </a:xfrm>
        </p:grpSpPr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04959" y="1513839"/>
              <a:ext cx="2661920" cy="1645919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9204959" y="1513839"/>
              <a:ext cx="2661920" cy="1645920"/>
            </a:xfrm>
            <a:custGeom>
              <a:avLst/>
              <a:gdLst/>
              <a:ahLst/>
              <a:cxnLst/>
              <a:rect l="l" t="t" r="r" b="b"/>
              <a:pathLst>
                <a:path w="2661920" h="1645920">
                  <a:moveTo>
                    <a:pt x="0" y="1645919"/>
                  </a:moveTo>
                  <a:lnTo>
                    <a:pt x="2661920" y="1645919"/>
                  </a:lnTo>
                  <a:lnTo>
                    <a:pt x="2661920" y="0"/>
                  </a:lnTo>
                  <a:lnTo>
                    <a:pt x="0" y="0"/>
                  </a:lnTo>
                  <a:lnTo>
                    <a:pt x="0" y="1645919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3356609" y="3884929"/>
            <a:ext cx="2674620" cy="1658620"/>
            <a:chOff x="3356609" y="3884929"/>
            <a:chExt cx="2674620" cy="1658620"/>
          </a:xfrm>
        </p:grpSpPr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62959" y="3891279"/>
              <a:ext cx="2661919" cy="1645920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3362959" y="3891279"/>
              <a:ext cx="2661920" cy="1645920"/>
            </a:xfrm>
            <a:custGeom>
              <a:avLst/>
              <a:gdLst/>
              <a:ahLst/>
              <a:cxnLst/>
              <a:rect l="l" t="t" r="r" b="b"/>
              <a:pathLst>
                <a:path w="2661920" h="1645920">
                  <a:moveTo>
                    <a:pt x="0" y="1645920"/>
                  </a:moveTo>
                  <a:lnTo>
                    <a:pt x="2661919" y="1645920"/>
                  </a:lnTo>
                  <a:lnTo>
                    <a:pt x="2661919" y="0"/>
                  </a:lnTo>
                  <a:lnTo>
                    <a:pt x="0" y="0"/>
                  </a:lnTo>
                  <a:lnTo>
                    <a:pt x="0" y="1645920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359409" y="3884929"/>
            <a:ext cx="2674620" cy="1658620"/>
            <a:chOff x="359409" y="3884929"/>
            <a:chExt cx="2674620" cy="1658620"/>
          </a:xfrm>
        </p:grpSpPr>
        <p:pic>
          <p:nvPicPr>
            <p:cNvPr id="19" name="object 1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5759" y="3891279"/>
              <a:ext cx="2661920" cy="164592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365759" y="3891279"/>
              <a:ext cx="2661920" cy="1645920"/>
            </a:xfrm>
            <a:custGeom>
              <a:avLst/>
              <a:gdLst/>
              <a:ahLst/>
              <a:cxnLst/>
              <a:rect l="l" t="t" r="r" b="b"/>
              <a:pathLst>
                <a:path w="2661920" h="1645920">
                  <a:moveTo>
                    <a:pt x="0" y="1645920"/>
                  </a:moveTo>
                  <a:lnTo>
                    <a:pt x="2661920" y="1645920"/>
                  </a:lnTo>
                  <a:lnTo>
                    <a:pt x="2661920" y="0"/>
                  </a:lnTo>
                  <a:lnTo>
                    <a:pt x="0" y="0"/>
                  </a:lnTo>
                  <a:lnTo>
                    <a:pt x="0" y="1645920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 descr=""/>
          <p:cNvGrpSpPr/>
          <p:nvPr/>
        </p:nvGrpSpPr>
        <p:grpSpPr>
          <a:xfrm>
            <a:off x="6242050" y="3884929"/>
            <a:ext cx="2674620" cy="1658620"/>
            <a:chOff x="6242050" y="3884929"/>
            <a:chExt cx="2674620" cy="1658620"/>
          </a:xfrm>
        </p:grpSpPr>
        <p:pic>
          <p:nvPicPr>
            <p:cNvPr id="22" name="object 2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48400" y="3891279"/>
              <a:ext cx="2661920" cy="1645920"/>
            </a:xfrm>
            <a:prstGeom prst="rect">
              <a:avLst/>
            </a:prstGeom>
          </p:spPr>
        </p:pic>
        <p:sp>
          <p:nvSpPr>
            <p:cNvPr id="23" name="object 23" descr=""/>
            <p:cNvSpPr/>
            <p:nvPr/>
          </p:nvSpPr>
          <p:spPr>
            <a:xfrm>
              <a:off x="6248400" y="3891279"/>
              <a:ext cx="2661920" cy="1645920"/>
            </a:xfrm>
            <a:custGeom>
              <a:avLst/>
              <a:gdLst/>
              <a:ahLst/>
              <a:cxnLst/>
              <a:rect l="l" t="t" r="r" b="b"/>
              <a:pathLst>
                <a:path w="2661920" h="1645920">
                  <a:moveTo>
                    <a:pt x="0" y="1645920"/>
                  </a:moveTo>
                  <a:lnTo>
                    <a:pt x="2661920" y="1645920"/>
                  </a:lnTo>
                  <a:lnTo>
                    <a:pt x="2661920" y="0"/>
                  </a:lnTo>
                  <a:lnTo>
                    <a:pt x="0" y="0"/>
                  </a:lnTo>
                  <a:lnTo>
                    <a:pt x="0" y="1645920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 descr=""/>
          <p:cNvGrpSpPr/>
          <p:nvPr/>
        </p:nvGrpSpPr>
        <p:grpSpPr>
          <a:xfrm>
            <a:off x="9198609" y="3884929"/>
            <a:ext cx="2674620" cy="1658620"/>
            <a:chOff x="9198609" y="3884929"/>
            <a:chExt cx="2674620" cy="1658620"/>
          </a:xfrm>
        </p:grpSpPr>
        <p:pic>
          <p:nvPicPr>
            <p:cNvPr id="25" name="object 2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204959" y="3891279"/>
              <a:ext cx="2661920" cy="1645920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9204959" y="3891279"/>
              <a:ext cx="2661920" cy="1645920"/>
            </a:xfrm>
            <a:custGeom>
              <a:avLst/>
              <a:gdLst/>
              <a:ahLst/>
              <a:cxnLst/>
              <a:rect l="l" t="t" r="r" b="b"/>
              <a:pathLst>
                <a:path w="2661920" h="1645920">
                  <a:moveTo>
                    <a:pt x="0" y="1645920"/>
                  </a:moveTo>
                  <a:lnTo>
                    <a:pt x="2661920" y="1645920"/>
                  </a:lnTo>
                  <a:lnTo>
                    <a:pt x="2661920" y="0"/>
                  </a:lnTo>
                  <a:lnTo>
                    <a:pt x="0" y="0"/>
                  </a:lnTo>
                  <a:lnTo>
                    <a:pt x="0" y="1645920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3499" rIns="0" bIns="0" rtlCol="0" vert="horz">
            <a:spAutoFit/>
          </a:bodyPr>
          <a:lstStyle/>
          <a:p>
            <a:pPr marL="2996565">
              <a:lnSpc>
                <a:spcPct val="100000"/>
              </a:lnSpc>
              <a:spcBef>
                <a:spcPts val="95"/>
              </a:spcBef>
            </a:pPr>
            <a:r>
              <a:rPr dirty="0"/>
              <a:t>MY</a:t>
            </a:r>
            <a:r>
              <a:rPr dirty="0" spc="-65"/>
              <a:t> </a:t>
            </a:r>
            <a:r>
              <a:rPr dirty="0"/>
              <a:t>PHASE</a:t>
            </a:r>
            <a:r>
              <a:rPr dirty="0" spc="-45"/>
              <a:t> </a:t>
            </a:r>
            <a:r>
              <a:rPr dirty="0" spc="-10"/>
              <a:t>MEETINGS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248411" y="876300"/>
            <a:ext cx="11672570" cy="5748655"/>
            <a:chOff x="248411" y="876300"/>
            <a:chExt cx="11672570" cy="574865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8891" y="897635"/>
              <a:ext cx="3904488" cy="266090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50435" y="876300"/>
              <a:ext cx="3675888" cy="270205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8411" y="3383279"/>
              <a:ext cx="3934967" cy="301904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06106" y="957072"/>
              <a:ext cx="3755232" cy="258775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98391" y="3160776"/>
              <a:ext cx="4381500" cy="346405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42147" y="3383279"/>
              <a:ext cx="3878579" cy="30190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8202930" y="1182369"/>
            <a:ext cx="3680460" cy="2369820"/>
            <a:chOff x="8202930" y="1182369"/>
            <a:chExt cx="3680460" cy="23698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09280" y="1188719"/>
              <a:ext cx="3667760" cy="235711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8209280" y="1188719"/>
              <a:ext cx="3667760" cy="2357120"/>
            </a:xfrm>
            <a:custGeom>
              <a:avLst/>
              <a:gdLst/>
              <a:ahLst/>
              <a:cxnLst/>
              <a:rect l="l" t="t" r="r" b="b"/>
              <a:pathLst>
                <a:path w="3667759" h="2357120">
                  <a:moveTo>
                    <a:pt x="0" y="2357119"/>
                  </a:moveTo>
                  <a:lnTo>
                    <a:pt x="3667760" y="2357119"/>
                  </a:lnTo>
                  <a:lnTo>
                    <a:pt x="3667760" y="0"/>
                  </a:lnTo>
                  <a:lnTo>
                    <a:pt x="0" y="0"/>
                  </a:lnTo>
                  <a:lnTo>
                    <a:pt x="0" y="2357119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3499" rIns="0" bIns="0" rtlCol="0" vert="horz">
            <a:spAutoFit/>
          </a:bodyPr>
          <a:lstStyle/>
          <a:p>
            <a:pPr marL="2716530">
              <a:lnSpc>
                <a:spcPct val="100000"/>
              </a:lnSpc>
              <a:spcBef>
                <a:spcPts val="95"/>
              </a:spcBef>
            </a:pPr>
            <a:r>
              <a:rPr dirty="0"/>
              <a:t>MY</a:t>
            </a:r>
            <a:r>
              <a:rPr dirty="0" spc="-45"/>
              <a:t> </a:t>
            </a:r>
            <a:r>
              <a:rPr dirty="0"/>
              <a:t>TEAM</a:t>
            </a:r>
            <a:r>
              <a:rPr dirty="0" spc="-30"/>
              <a:t> </a:t>
            </a:r>
            <a:r>
              <a:rPr dirty="0" spc="-10"/>
              <a:t>COUNSELINGS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278129" y="4006850"/>
            <a:ext cx="3680460" cy="2369820"/>
            <a:chOff x="278129" y="4006850"/>
            <a:chExt cx="3680460" cy="2369820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479" y="4013200"/>
              <a:ext cx="3667760" cy="235712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284479" y="4013200"/>
              <a:ext cx="3667760" cy="2357120"/>
            </a:xfrm>
            <a:custGeom>
              <a:avLst/>
              <a:gdLst/>
              <a:ahLst/>
              <a:cxnLst/>
              <a:rect l="l" t="t" r="r" b="b"/>
              <a:pathLst>
                <a:path w="3667760" h="2357120">
                  <a:moveTo>
                    <a:pt x="0" y="2357120"/>
                  </a:moveTo>
                  <a:lnTo>
                    <a:pt x="3667760" y="2357120"/>
                  </a:lnTo>
                  <a:lnTo>
                    <a:pt x="3667760" y="0"/>
                  </a:lnTo>
                  <a:lnTo>
                    <a:pt x="0" y="0"/>
                  </a:lnTo>
                  <a:lnTo>
                    <a:pt x="0" y="2357120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4250690" y="1182369"/>
            <a:ext cx="3680460" cy="2369820"/>
            <a:chOff x="4250690" y="1182369"/>
            <a:chExt cx="3680460" cy="2369820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7040" y="1188719"/>
              <a:ext cx="3667760" cy="2357119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257040" y="1188719"/>
              <a:ext cx="3667760" cy="2357120"/>
            </a:xfrm>
            <a:custGeom>
              <a:avLst/>
              <a:gdLst/>
              <a:ahLst/>
              <a:cxnLst/>
              <a:rect l="l" t="t" r="r" b="b"/>
              <a:pathLst>
                <a:path w="3667759" h="2357120">
                  <a:moveTo>
                    <a:pt x="0" y="2357119"/>
                  </a:moveTo>
                  <a:lnTo>
                    <a:pt x="3667760" y="2357119"/>
                  </a:lnTo>
                  <a:lnTo>
                    <a:pt x="3667760" y="0"/>
                  </a:lnTo>
                  <a:lnTo>
                    <a:pt x="0" y="0"/>
                  </a:lnTo>
                  <a:lnTo>
                    <a:pt x="0" y="2357119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8202930" y="4006850"/>
            <a:ext cx="3680460" cy="2369820"/>
            <a:chOff x="8202930" y="4006850"/>
            <a:chExt cx="3680460" cy="2369820"/>
          </a:xfrm>
        </p:grpSpPr>
        <p:pic>
          <p:nvPicPr>
            <p:cNvPr id="13" name="object 1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09280" y="4013200"/>
              <a:ext cx="3667760" cy="235712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8209280" y="4013200"/>
              <a:ext cx="3667760" cy="2357120"/>
            </a:xfrm>
            <a:custGeom>
              <a:avLst/>
              <a:gdLst/>
              <a:ahLst/>
              <a:cxnLst/>
              <a:rect l="l" t="t" r="r" b="b"/>
              <a:pathLst>
                <a:path w="3667759" h="2357120">
                  <a:moveTo>
                    <a:pt x="0" y="2357120"/>
                  </a:moveTo>
                  <a:lnTo>
                    <a:pt x="3667760" y="2357120"/>
                  </a:lnTo>
                  <a:lnTo>
                    <a:pt x="3667760" y="0"/>
                  </a:lnTo>
                  <a:lnTo>
                    <a:pt x="0" y="0"/>
                  </a:lnTo>
                  <a:lnTo>
                    <a:pt x="0" y="2357120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 descr=""/>
          <p:cNvGrpSpPr/>
          <p:nvPr/>
        </p:nvGrpSpPr>
        <p:grpSpPr>
          <a:xfrm>
            <a:off x="278129" y="1182369"/>
            <a:ext cx="3680460" cy="2369820"/>
            <a:chOff x="278129" y="1182369"/>
            <a:chExt cx="3680460" cy="2369820"/>
          </a:xfrm>
        </p:grpSpPr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4479" y="1188719"/>
              <a:ext cx="3667760" cy="2357119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284479" y="1188719"/>
              <a:ext cx="3667760" cy="2357120"/>
            </a:xfrm>
            <a:custGeom>
              <a:avLst/>
              <a:gdLst/>
              <a:ahLst/>
              <a:cxnLst/>
              <a:rect l="l" t="t" r="r" b="b"/>
              <a:pathLst>
                <a:path w="3667760" h="2357120">
                  <a:moveTo>
                    <a:pt x="0" y="2357119"/>
                  </a:moveTo>
                  <a:lnTo>
                    <a:pt x="3667760" y="2357119"/>
                  </a:lnTo>
                  <a:lnTo>
                    <a:pt x="3667760" y="0"/>
                  </a:lnTo>
                  <a:lnTo>
                    <a:pt x="0" y="0"/>
                  </a:lnTo>
                  <a:lnTo>
                    <a:pt x="0" y="2357119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4250690" y="4006850"/>
            <a:ext cx="3680460" cy="2369820"/>
            <a:chOff x="4250690" y="4006850"/>
            <a:chExt cx="3680460" cy="2369820"/>
          </a:xfrm>
        </p:grpSpPr>
        <p:pic>
          <p:nvPicPr>
            <p:cNvPr id="19" name="object 1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57040" y="4013200"/>
              <a:ext cx="3667760" cy="235712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4257040" y="4013200"/>
              <a:ext cx="3667760" cy="2357120"/>
            </a:xfrm>
            <a:custGeom>
              <a:avLst/>
              <a:gdLst/>
              <a:ahLst/>
              <a:cxnLst/>
              <a:rect l="l" t="t" r="r" b="b"/>
              <a:pathLst>
                <a:path w="3667759" h="2357120">
                  <a:moveTo>
                    <a:pt x="0" y="2357120"/>
                  </a:moveTo>
                  <a:lnTo>
                    <a:pt x="3667760" y="2357120"/>
                  </a:lnTo>
                  <a:lnTo>
                    <a:pt x="3667760" y="0"/>
                  </a:lnTo>
                  <a:lnTo>
                    <a:pt x="0" y="0"/>
                  </a:lnTo>
                  <a:lnTo>
                    <a:pt x="0" y="2357120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0577" y="480771"/>
            <a:ext cx="1060450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MUST</a:t>
            </a:r>
            <a:r>
              <a:rPr dirty="0" sz="3600" spc="-75"/>
              <a:t> </a:t>
            </a:r>
            <a:r>
              <a:rPr dirty="0" sz="3600"/>
              <a:t>AND</a:t>
            </a:r>
            <a:r>
              <a:rPr dirty="0" sz="3600" spc="-65"/>
              <a:t> </a:t>
            </a:r>
            <a:r>
              <a:rPr dirty="0" sz="3600"/>
              <a:t>SHOULD</a:t>
            </a:r>
            <a:r>
              <a:rPr dirty="0" sz="3600" spc="-60"/>
              <a:t> </a:t>
            </a:r>
            <a:r>
              <a:rPr dirty="0" sz="3600"/>
              <a:t>EVERY</a:t>
            </a:r>
            <a:r>
              <a:rPr dirty="0" sz="3600" spc="-70"/>
              <a:t> </a:t>
            </a:r>
            <a:r>
              <a:rPr dirty="0" sz="3600"/>
              <a:t>WEEK</a:t>
            </a:r>
            <a:r>
              <a:rPr dirty="0" sz="3600" spc="-55"/>
              <a:t> </a:t>
            </a:r>
            <a:r>
              <a:rPr dirty="0" sz="3600" spc="-25"/>
              <a:t>ATTEND</a:t>
            </a:r>
            <a:r>
              <a:rPr dirty="0" sz="3600" spc="-50"/>
              <a:t> </a:t>
            </a:r>
            <a:r>
              <a:rPr dirty="0" sz="3600"/>
              <a:t>THE</a:t>
            </a:r>
            <a:r>
              <a:rPr dirty="0" sz="3600" spc="-70"/>
              <a:t> </a:t>
            </a:r>
            <a:r>
              <a:rPr dirty="0" sz="3600"/>
              <a:t>OPEN</a:t>
            </a:r>
            <a:r>
              <a:rPr dirty="0" sz="3600" spc="-65"/>
              <a:t> </a:t>
            </a:r>
            <a:r>
              <a:rPr dirty="0" sz="3600" spc="-10"/>
              <a:t>MEETINGS</a:t>
            </a:r>
            <a:endParaRPr sz="3600"/>
          </a:p>
        </p:txBody>
      </p:sp>
      <p:grpSp>
        <p:nvGrpSpPr>
          <p:cNvPr id="3" name="object 3" descr=""/>
          <p:cNvGrpSpPr/>
          <p:nvPr/>
        </p:nvGrpSpPr>
        <p:grpSpPr>
          <a:xfrm>
            <a:off x="1565147" y="1033272"/>
            <a:ext cx="9028430" cy="5668010"/>
            <a:chOff x="1565147" y="1033272"/>
            <a:chExt cx="9028430" cy="566801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5147" y="1033272"/>
              <a:ext cx="9028176" cy="4619244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5791" y="5484875"/>
              <a:ext cx="5026152" cy="78943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2551" y="5484875"/>
              <a:ext cx="3471672" cy="789432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23487" y="5911595"/>
              <a:ext cx="2834640" cy="789432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88736" y="5911595"/>
              <a:ext cx="2808732" cy="789432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2353436" y="5578551"/>
            <a:ext cx="7483475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90650" marR="5080" indent="-1378585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solidFill>
                  <a:srgbClr val="FF0000"/>
                </a:solidFill>
                <a:latin typeface="Segoe UI"/>
                <a:cs typeface="Segoe UI"/>
              </a:rPr>
              <a:t>BECAUSE</a:t>
            </a:r>
            <a:r>
              <a:rPr dirty="0" sz="2800" spc="-90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Segoe UI"/>
                <a:cs typeface="Segoe UI"/>
              </a:rPr>
              <a:t>SMALL</a:t>
            </a:r>
            <a:r>
              <a:rPr dirty="0" sz="2800" spc="-90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Segoe UI"/>
                <a:cs typeface="Segoe UI"/>
              </a:rPr>
              <a:t>MEETING</a:t>
            </a:r>
            <a:r>
              <a:rPr dirty="0" sz="2800" spc="-95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001F5F"/>
                </a:solidFill>
                <a:latin typeface="Segoe UI"/>
                <a:cs typeface="Segoe UI"/>
              </a:rPr>
              <a:t>SMALL</a:t>
            </a:r>
            <a:r>
              <a:rPr dirty="0" sz="2800" spc="-95" b="1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dirty="0" sz="2800" spc="-10" b="1">
                <a:solidFill>
                  <a:srgbClr val="001F5F"/>
                </a:solidFill>
                <a:latin typeface="Segoe UI"/>
                <a:cs typeface="Segoe UI"/>
              </a:rPr>
              <a:t>DECISION </a:t>
            </a:r>
            <a:r>
              <a:rPr dirty="0" sz="2800" b="1">
                <a:solidFill>
                  <a:srgbClr val="FF0000"/>
                </a:solidFill>
                <a:latin typeface="Segoe UI"/>
                <a:cs typeface="Segoe UI"/>
              </a:rPr>
              <a:t>BIG</a:t>
            </a:r>
            <a:r>
              <a:rPr dirty="0" sz="2800" spc="-50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Segoe UI"/>
                <a:cs typeface="Segoe UI"/>
              </a:rPr>
              <a:t>MEETING</a:t>
            </a:r>
            <a:r>
              <a:rPr dirty="0" sz="2800" spc="-40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001F5F"/>
                </a:solidFill>
                <a:latin typeface="Segoe UI"/>
                <a:cs typeface="Segoe UI"/>
              </a:rPr>
              <a:t>BIG</a:t>
            </a:r>
            <a:r>
              <a:rPr dirty="0" sz="2800" spc="-45" b="1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dirty="0" sz="2800" spc="-10" b="1">
                <a:solidFill>
                  <a:srgbClr val="001F5F"/>
                </a:solidFill>
                <a:latin typeface="Segoe UI"/>
                <a:cs typeface="Segoe UI"/>
              </a:rPr>
              <a:t>DECISION</a:t>
            </a:r>
            <a:endParaRPr sz="2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1186180"/>
            <a:ext cx="12192000" cy="5671820"/>
            <a:chOff x="0" y="1186180"/>
            <a:chExt cx="12192000" cy="56718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9239" y="6205726"/>
              <a:ext cx="3194304" cy="65227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5241" y="1186180"/>
              <a:ext cx="3163316" cy="50292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16879" y="5355334"/>
              <a:ext cx="5135880" cy="150266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31739" y="1898396"/>
              <a:ext cx="5106162" cy="346760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467230" y="2523363"/>
              <a:ext cx="1056640" cy="975994"/>
            </a:xfrm>
            <a:custGeom>
              <a:avLst/>
              <a:gdLst/>
              <a:ahLst/>
              <a:cxnLst/>
              <a:rect l="l" t="t" r="r" b="b"/>
              <a:pathLst>
                <a:path w="1056639" h="975995">
                  <a:moveTo>
                    <a:pt x="528066" y="0"/>
                  </a:moveTo>
                  <a:lnTo>
                    <a:pt x="477217" y="2233"/>
                  </a:lnTo>
                  <a:lnTo>
                    <a:pt x="427735" y="8797"/>
                  </a:lnTo>
                  <a:lnTo>
                    <a:pt x="379839" y="19488"/>
                  </a:lnTo>
                  <a:lnTo>
                    <a:pt x="333753" y="34101"/>
                  </a:lnTo>
                  <a:lnTo>
                    <a:pt x="289697" y="52433"/>
                  </a:lnTo>
                  <a:lnTo>
                    <a:pt x="247892" y="74278"/>
                  </a:lnTo>
                  <a:lnTo>
                    <a:pt x="208561" y="99432"/>
                  </a:lnTo>
                  <a:lnTo>
                    <a:pt x="171924" y="127692"/>
                  </a:lnTo>
                  <a:lnTo>
                    <a:pt x="138204" y="158852"/>
                  </a:lnTo>
                  <a:lnTo>
                    <a:pt x="107621" y="192710"/>
                  </a:lnTo>
                  <a:lnTo>
                    <a:pt x="80397" y="229059"/>
                  </a:lnTo>
                  <a:lnTo>
                    <a:pt x="56754" y="267697"/>
                  </a:lnTo>
                  <a:lnTo>
                    <a:pt x="36913" y="308419"/>
                  </a:lnTo>
                  <a:lnTo>
                    <a:pt x="21096" y="351021"/>
                  </a:lnTo>
                  <a:lnTo>
                    <a:pt x="9523" y="395298"/>
                  </a:lnTo>
                  <a:lnTo>
                    <a:pt x="2417" y="441046"/>
                  </a:lnTo>
                  <a:lnTo>
                    <a:pt x="0" y="488061"/>
                  </a:lnTo>
                  <a:lnTo>
                    <a:pt x="2355" y="533838"/>
                  </a:lnTo>
                  <a:lnTo>
                    <a:pt x="9523" y="580784"/>
                  </a:lnTo>
                  <a:lnTo>
                    <a:pt x="21096" y="625044"/>
                  </a:lnTo>
                  <a:lnTo>
                    <a:pt x="36913" y="667632"/>
                  </a:lnTo>
                  <a:lnTo>
                    <a:pt x="56754" y="708341"/>
                  </a:lnTo>
                  <a:lnTo>
                    <a:pt x="80397" y="746969"/>
                  </a:lnTo>
                  <a:lnTo>
                    <a:pt x="107621" y="783310"/>
                  </a:lnTo>
                  <a:lnTo>
                    <a:pt x="138204" y="817161"/>
                  </a:lnTo>
                  <a:lnTo>
                    <a:pt x="171924" y="848316"/>
                  </a:lnTo>
                  <a:lnTo>
                    <a:pt x="208561" y="876571"/>
                  </a:lnTo>
                  <a:lnTo>
                    <a:pt x="247892" y="901722"/>
                  </a:lnTo>
                  <a:lnTo>
                    <a:pt x="289697" y="923565"/>
                  </a:lnTo>
                  <a:lnTo>
                    <a:pt x="333753" y="941894"/>
                  </a:lnTo>
                  <a:lnTo>
                    <a:pt x="379839" y="956507"/>
                  </a:lnTo>
                  <a:lnTo>
                    <a:pt x="427735" y="967197"/>
                  </a:lnTo>
                  <a:lnTo>
                    <a:pt x="477217" y="973761"/>
                  </a:lnTo>
                  <a:lnTo>
                    <a:pt x="528066" y="975995"/>
                  </a:lnTo>
                  <a:lnTo>
                    <a:pt x="578934" y="973761"/>
                  </a:lnTo>
                  <a:lnTo>
                    <a:pt x="628431" y="967197"/>
                  </a:lnTo>
                  <a:lnTo>
                    <a:pt x="676337" y="956507"/>
                  </a:lnTo>
                  <a:lnTo>
                    <a:pt x="722431" y="941894"/>
                  </a:lnTo>
                  <a:lnTo>
                    <a:pt x="766490" y="923565"/>
                  </a:lnTo>
                  <a:lnTo>
                    <a:pt x="795942" y="908176"/>
                  </a:lnTo>
                  <a:lnTo>
                    <a:pt x="528066" y="908176"/>
                  </a:lnTo>
                  <a:lnTo>
                    <a:pt x="477927" y="905711"/>
                  </a:lnTo>
                  <a:lnTo>
                    <a:pt x="429350" y="898487"/>
                  </a:lnTo>
                  <a:lnTo>
                    <a:pt x="382615" y="886759"/>
                  </a:lnTo>
                  <a:lnTo>
                    <a:pt x="338004" y="870785"/>
                  </a:lnTo>
                  <a:lnTo>
                    <a:pt x="295797" y="850820"/>
                  </a:lnTo>
                  <a:lnTo>
                    <a:pt x="256275" y="827120"/>
                  </a:lnTo>
                  <a:lnTo>
                    <a:pt x="219721" y="799942"/>
                  </a:lnTo>
                  <a:lnTo>
                    <a:pt x="186414" y="769543"/>
                  </a:lnTo>
                  <a:lnTo>
                    <a:pt x="156636" y="736178"/>
                  </a:lnTo>
                  <a:lnTo>
                    <a:pt x="130668" y="700103"/>
                  </a:lnTo>
                  <a:lnTo>
                    <a:pt x="108792" y="661576"/>
                  </a:lnTo>
                  <a:lnTo>
                    <a:pt x="91287" y="620852"/>
                  </a:lnTo>
                  <a:lnTo>
                    <a:pt x="78436" y="578187"/>
                  </a:lnTo>
                  <a:lnTo>
                    <a:pt x="70519" y="533838"/>
                  </a:lnTo>
                  <a:lnTo>
                    <a:pt x="67818" y="488061"/>
                  </a:lnTo>
                  <a:lnTo>
                    <a:pt x="70519" y="442260"/>
                  </a:lnTo>
                  <a:lnTo>
                    <a:pt x="78436" y="397890"/>
                  </a:lnTo>
                  <a:lnTo>
                    <a:pt x="91287" y="355207"/>
                  </a:lnTo>
                  <a:lnTo>
                    <a:pt x="108792" y="314468"/>
                  </a:lnTo>
                  <a:lnTo>
                    <a:pt x="130668" y="275928"/>
                  </a:lnTo>
                  <a:lnTo>
                    <a:pt x="156636" y="239844"/>
                  </a:lnTo>
                  <a:lnTo>
                    <a:pt x="186414" y="206470"/>
                  </a:lnTo>
                  <a:lnTo>
                    <a:pt x="219721" y="176065"/>
                  </a:lnTo>
                  <a:lnTo>
                    <a:pt x="256275" y="148882"/>
                  </a:lnTo>
                  <a:lnTo>
                    <a:pt x="295797" y="125179"/>
                  </a:lnTo>
                  <a:lnTo>
                    <a:pt x="338004" y="105212"/>
                  </a:lnTo>
                  <a:lnTo>
                    <a:pt x="382615" y="89236"/>
                  </a:lnTo>
                  <a:lnTo>
                    <a:pt x="429350" y="77507"/>
                  </a:lnTo>
                  <a:lnTo>
                    <a:pt x="477927" y="70283"/>
                  </a:lnTo>
                  <a:lnTo>
                    <a:pt x="528066" y="67817"/>
                  </a:lnTo>
                  <a:lnTo>
                    <a:pt x="795933" y="67817"/>
                  </a:lnTo>
                  <a:lnTo>
                    <a:pt x="766490" y="52433"/>
                  </a:lnTo>
                  <a:lnTo>
                    <a:pt x="722431" y="34101"/>
                  </a:lnTo>
                  <a:lnTo>
                    <a:pt x="676337" y="19488"/>
                  </a:lnTo>
                  <a:lnTo>
                    <a:pt x="628431" y="8797"/>
                  </a:lnTo>
                  <a:lnTo>
                    <a:pt x="578934" y="2233"/>
                  </a:lnTo>
                  <a:lnTo>
                    <a:pt x="528066" y="0"/>
                  </a:lnTo>
                  <a:close/>
                </a:path>
                <a:path w="1056639" h="975995">
                  <a:moveTo>
                    <a:pt x="795933" y="67817"/>
                  </a:moveTo>
                  <a:lnTo>
                    <a:pt x="528066" y="67817"/>
                  </a:lnTo>
                  <a:lnTo>
                    <a:pt x="578226" y="70283"/>
                  </a:lnTo>
                  <a:lnTo>
                    <a:pt x="626819" y="77507"/>
                  </a:lnTo>
                  <a:lnTo>
                    <a:pt x="673565" y="89236"/>
                  </a:lnTo>
                  <a:lnTo>
                    <a:pt x="718182" y="105212"/>
                  </a:lnTo>
                  <a:lnTo>
                    <a:pt x="760391" y="125179"/>
                  </a:lnTo>
                  <a:lnTo>
                    <a:pt x="799911" y="148882"/>
                  </a:lnTo>
                  <a:lnTo>
                    <a:pt x="836461" y="176065"/>
                  </a:lnTo>
                  <a:lnTo>
                    <a:pt x="869761" y="206470"/>
                  </a:lnTo>
                  <a:lnTo>
                    <a:pt x="899531" y="239844"/>
                  </a:lnTo>
                  <a:lnTo>
                    <a:pt x="925491" y="275928"/>
                  </a:lnTo>
                  <a:lnTo>
                    <a:pt x="947359" y="314468"/>
                  </a:lnTo>
                  <a:lnTo>
                    <a:pt x="964856" y="355207"/>
                  </a:lnTo>
                  <a:lnTo>
                    <a:pt x="977701" y="397890"/>
                  </a:lnTo>
                  <a:lnTo>
                    <a:pt x="985614" y="442260"/>
                  </a:lnTo>
                  <a:lnTo>
                    <a:pt x="988313" y="488061"/>
                  </a:lnTo>
                  <a:lnTo>
                    <a:pt x="985614" y="533838"/>
                  </a:lnTo>
                  <a:lnTo>
                    <a:pt x="977701" y="578187"/>
                  </a:lnTo>
                  <a:lnTo>
                    <a:pt x="964856" y="620852"/>
                  </a:lnTo>
                  <a:lnTo>
                    <a:pt x="947359" y="661576"/>
                  </a:lnTo>
                  <a:lnTo>
                    <a:pt x="925491" y="700103"/>
                  </a:lnTo>
                  <a:lnTo>
                    <a:pt x="899531" y="736178"/>
                  </a:lnTo>
                  <a:lnTo>
                    <a:pt x="869761" y="769543"/>
                  </a:lnTo>
                  <a:lnTo>
                    <a:pt x="836461" y="799942"/>
                  </a:lnTo>
                  <a:lnTo>
                    <a:pt x="799911" y="827120"/>
                  </a:lnTo>
                  <a:lnTo>
                    <a:pt x="760391" y="850820"/>
                  </a:lnTo>
                  <a:lnTo>
                    <a:pt x="718182" y="870785"/>
                  </a:lnTo>
                  <a:lnTo>
                    <a:pt x="673565" y="886759"/>
                  </a:lnTo>
                  <a:lnTo>
                    <a:pt x="626819" y="898487"/>
                  </a:lnTo>
                  <a:lnTo>
                    <a:pt x="578226" y="905711"/>
                  </a:lnTo>
                  <a:lnTo>
                    <a:pt x="528066" y="908176"/>
                  </a:lnTo>
                  <a:lnTo>
                    <a:pt x="795942" y="908176"/>
                  </a:lnTo>
                  <a:lnTo>
                    <a:pt x="847625" y="876571"/>
                  </a:lnTo>
                  <a:lnTo>
                    <a:pt x="884257" y="848316"/>
                  </a:lnTo>
                  <a:lnTo>
                    <a:pt x="917972" y="817161"/>
                  </a:lnTo>
                  <a:lnTo>
                    <a:pt x="948548" y="783310"/>
                  </a:lnTo>
                  <a:lnTo>
                    <a:pt x="975765" y="746969"/>
                  </a:lnTo>
                  <a:lnTo>
                    <a:pt x="999400" y="708341"/>
                  </a:lnTo>
                  <a:lnTo>
                    <a:pt x="1019234" y="667632"/>
                  </a:lnTo>
                  <a:lnTo>
                    <a:pt x="1035045" y="625044"/>
                  </a:lnTo>
                  <a:lnTo>
                    <a:pt x="1046612" y="580784"/>
                  </a:lnTo>
                  <a:lnTo>
                    <a:pt x="1053715" y="535054"/>
                  </a:lnTo>
                  <a:lnTo>
                    <a:pt x="1056132" y="488061"/>
                  </a:lnTo>
                  <a:lnTo>
                    <a:pt x="1053777" y="442260"/>
                  </a:lnTo>
                  <a:lnTo>
                    <a:pt x="1053715" y="441046"/>
                  </a:lnTo>
                  <a:lnTo>
                    <a:pt x="1046612" y="395298"/>
                  </a:lnTo>
                  <a:lnTo>
                    <a:pt x="1035045" y="351021"/>
                  </a:lnTo>
                  <a:lnTo>
                    <a:pt x="1019234" y="308419"/>
                  </a:lnTo>
                  <a:lnTo>
                    <a:pt x="999400" y="267697"/>
                  </a:lnTo>
                  <a:lnTo>
                    <a:pt x="975765" y="229059"/>
                  </a:lnTo>
                  <a:lnTo>
                    <a:pt x="948548" y="192710"/>
                  </a:lnTo>
                  <a:lnTo>
                    <a:pt x="917972" y="158852"/>
                  </a:lnTo>
                  <a:lnTo>
                    <a:pt x="884257" y="127692"/>
                  </a:lnTo>
                  <a:lnTo>
                    <a:pt x="847625" y="99432"/>
                  </a:lnTo>
                  <a:lnTo>
                    <a:pt x="808295" y="74278"/>
                  </a:lnTo>
                  <a:lnTo>
                    <a:pt x="795933" y="6781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467230" y="2523363"/>
              <a:ext cx="1056640" cy="975994"/>
            </a:xfrm>
            <a:custGeom>
              <a:avLst/>
              <a:gdLst/>
              <a:ahLst/>
              <a:cxnLst/>
              <a:rect l="l" t="t" r="r" b="b"/>
              <a:pathLst>
                <a:path w="1056639" h="975995">
                  <a:moveTo>
                    <a:pt x="0" y="488061"/>
                  </a:moveTo>
                  <a:lnTo>
                    <a:pt x="2417" y="441046"/>
                  </a:lnTo>
                  <a:lnTo>
                    <a:pt x="9523" y="395298"/>
                  </a:lnTo>
                  <a:lnTo>
                    <a:pt x="21096" y="351021"/>
                  </a:lnTo>
                  <a:lnTo>
                    <a:pt x="36913" y="308419"/>
                  </a:lnTo>
                  <a:lnTo>
                    <a:pt x="56754" y="267697"/>
                  </a:lnTo>
                  <a:lnTo>
                    <a:pt x="80397" y="229059"/>
                  </a:lnTo>
                  <a:lnTo>
                    <a:pt x="107621" y="192710"/>
                  </a:lnTo>
                  <a:lnTo>
                    <a:pt x="138204" y="158852"/>
                  </a:lnTo>
                  <a:lnTo>
                    <a:pt x="171924" y="127692"/>
                  </a:lnTo>
                  <a:lnTo>
                    <a:pt x="208561" y="99432"/>
                  </a:lnTo>
                  <a:lnTo>
                    <a:pt x="247892" y="74278"/>
                  </a:lnTo>
                  <a:lnTo>
                    <a:pt x="289697" y="52433"/>
                  </a:lnTo>
                  <a:lnTo>
                    <a:pt x="333753" y="34101"/>
                  </a:lnTo>
                  <a:lnTo>
                    <a:pt x="379839" y="19488"/>
                  </a:lnTo>
                  <a:lnTo>
                    <a:pt x="427735" y="8797"/>
                  </a:lnTo>
                  <a:lnTo>
                    <a:pt x="477217" y="2233"/>
                  </a:lnTo>
                  <a:lnTo>
                    <a:pt x="528066" y="0"/>
                  </a:lnTo>
                  <a:lnTo>
                    <a:pt x="578934" y="2233"/>
                  </a:lnTo>
                  <a:lnTo>
                    <a:pt x="628431" y="8797"/>
                  </a:lnTo>
                  <a:lnTo>
                    <a:pt x="676337" y="19488"/>
                  </a:lnTo>
                  <a:lnTo>
                    <a:pt x="722431" y="34101"/>
                  </a:lnTo>
                  <a:lnTo>
                    <a:pt x="766490" y="52433"/>
                  </a:lnTo>
                  <a:lnTo>
                    <a:pt x="808295" y="74278"/>
                  </a:lnTo>
                  <a:lnTo>
                    <a:pt x="847625" y="99432"/>
                  </a:lnTo>
                  <a:lnTo>
                    <a:pt x="884257" y="127692"/>
                  </a:lnTo>
                  <a:lnTo>
                    <a:pt x="917972" y="158852"/>
                  </a:lnTo>
                  <a:lnTo>
                    <a:pt x="948548" y="192710"/>
                  </a:lnTo>
                  <a:lnTo>
                    <a:pt x="975765" y="229059"/>
                  </a:lnTo>
                  <a:lnTo>
                    <a:pt x="999400" y="267697"/>
                  </a:lnTo>
                  <a:lnTo>
                    <a:pt x="1019234" y="308419"/>
                  </a:lnTo>
                  <a:lnTo>
                    <a:pt x="1035045" y="351021"/>
                  </a:lnTo>
                  <a:lnTo>
                    <a:pt x="1046612" y="395298"/>
                  </a:lnTo>
                  <a:lnTo>
                    <a:pt x="1053715" y="441046"/>
                  </a:lnTo>
                  <a:lnTo>
                    <a:pt x="1056132" y="488061"/>
                  </a:lnTo>
                  <a:lnTo>
                    <a:pt x="1053715" y="535054"/>
                  </a:lnTo>
                  <a:lnTo>
                    <a:pt x="1046612" y="580784"/>
                  </a:lnTo>
                  <a:lnTo>
                    <a:pt x="1035045" y="625044"/>
                  </a:lnTo>
                  <a:lnTo>
                    <a:pt x="1019234" y="667632"/>
                  </a:lnTo>
                  <a:lnTo>
                    <a:pt x="999400" y="708341"/>
                  </a:lnTo>
                  <a:lnTo>
                    <a:pt x="975765" y="746969"/>
                  </a:lnTo>
                  <a:lnTo>
                    <a:pt x="948548" y="783310"/>
                  </a:lnTo>
                  <a:lnTo>
                    <a:pt x="917972" y="817161"/>
                  </a:lnTo>
                  <a:lnTo>
                    <a:pt x="884257" y="848316"/>
                  </a:lnTo>
                  <a:lnTo>
                    <a:pt x="847625" y="876571"/>
                  </a:lnTo>
                  <a:lnTo>
                    <a:pt x="808295" y="901722"/>
                  </a:lnTo>
                  <a:lnTo>
                    <a:pt x="766490" y="923565"/>
                  </a:lnTo>
                  <a:lnTo>
                    <a:pt x="722431" y="941894"/>
                  </a:lnTo>
                  <a:lnTo>
                    <a:pt x="676337" y="956507"/>
                  </a:lnTo>
                  <a:lnTo>
                    <a:pt x="628431" y="967197"/>
                  </a:lnTo>
                  <a:lnTo>
                    <a:pt x="578934" y="973761"/>
                  </a:lnTo>
                  <a:lnTo>
                    <a:pt x="528066" y="975995"/>
                  </a:lnTo>
                  <a:lnTo>
                    <a:pt x="477217" y="973761"/>
                  </a:lnTo>
                  <a:lnTo>
                    <a:pt x="427735" y="967197"/>
                  </a:lnTo>
                  <a:lnTo>
                    <a:pt x="379839" y="956507"/>
                  </a:lnTo>
                  <a:lnTo>
                    <a:pt x="333753" y="941894"/>
                  </a:lnTo>
                  <a:lnTo>
                    <a:pt x="289697" y="923565"/>
                  </a:lnTo>
                  <a:lnTo>
                    <a:pt x="247892" y="901722"/>
                  </a:lnTo>
                  <a:lnTo>
                    <a:pt x="208561" y="876571"/>
                  </a:lnTo>
                  <a:lnTo>
                    <a:pt x="171924" y="848316"/>
                  </a:lnTo>
                  <a:lnTo>
                    <a:pt x="138204" y="817161"/>
                  </a:lnTo>
                  <a:lnTo>
                    <a:pt x="107621" y="783310"/>
                  </a:lnTo>
                  <a:lnTo>
                    <a:pt x="80397" y="746969"/>
                  </a:lnTo>
                  <a:lnTo>
                    <a:pt x="56754" y="708341"/>
                  </a:lnTo>
                  <a:lnTo>
                    <a:pt x="36913" y="667632"/>
                  </a:lnTo>
                  <a:lnTo>
                    <a:pt x="21096" y="625044"/>
                  </a:lnTo>
                  <a:lnTo>
                    <a:pt x="9523" y="580784"/>
                  </a:lnTo>
                  <a:lnTo>
                    <a:pt x="2417" y="535054"/>
                  </a:lnTo>
                  <a:lnTo>
                    <a:pt x="0" y="488061"/>
                  </a:lnTo>
                  <a:close/>
                </a:path>
                <a:path w="1056639" h="975995">
                  <a:moveTo>
                    <a:pt x="67818" y="488061"/>
                  </a:moveTo>
                  <a:lnTo>
                    <a:pt x="70519" y="533838"/>
                  </a:lnTo>
                  <a:lnTo>
                    <a:pt x="78436" y="578187"/>
                  </a:lnTo>
                  <a:lnTo>
                    <a:pt x="91287" y="620852"/>
                  </a:lnTo>
                  <a:lnTo>
                    <a:pt x="108792" y="661576"/>
                  </a:lnTo>
                  <a:lnTo>
                    <a:pt x="130668" y="700103"/>
                  </a:lnTo>
                  <a:lnTo>
                    <a:pt x="156636" y="736178"/>
                  </a:lnTo>
                  <a:lnTo>
                    <a:pt x="186414" y="769543"/>
                  </a:lnTo>
                  <a:lnTo>
                    <a:pt x="219721" y="799942"/>
                  </a:lnTo>
                  <a:lnTo>
                    <a:pt x="256275" y="827120"/>
                  </a:lnTo>
                  <a:lnTo>
                    <a:pt x="295797" y="850820"/>
                  </a:lnTo>
                  <a:lnTo>
                    <a:pt x="338004" y="870785"/>
                  </a:lnTo>
                  <a:lnTo>
                    <a:pt x="382615" y="886759"/>
                  </a:lnTo>
                  <a:lnTo>
                    <a:pt x="429350" y="898487"/>
                  </a:lnTo>
                  <a:lnTo>
                    <a:pt x="477927" y="905711"/>
                  </a:lnTo>
                  <a:lnTo>
                    <a:pt x="528066" y="908176"/>
                  </a:lnTo>
                  <a:lnTo>
                    <a:pt x="578226" y="905711"/>
                  </a:lnTo>
                  <a:lnTo>
                    <a:pt x="626819" y="898487"/>
                  </a:lnTo>
                  <a:lnTo>
                    <a:pt x="673565" y="886759"/>
                  </a:lnTo>
                  <a:lnTo>
                    <a:pt x="718182" y="870785"/>
                  </a:lnTo>
                  <a:lnTo>
                    <a:pt x="760391" y="850820"/>
                  </a:lnTo>
                  <a:lnTo>
                    <a:pt x="799911" y="827120"/>
                  </a:lnTo>
                  <a:lnTo>
                    <a:pt x="836461" y="799942"/>
                  </a:lnTo>
                  <a:lnTo>
                    <a:pt x="869761" y="769543"/>
                  </a:lnTo>
                  <a:lnTo>
                    <a:pt x="899531" y="736178"/>
                  </a:lnTo>
                  <a:lnTo>
                    <a:pt x="925491" y="700103"/>
                  </a:lnTo>
                  <a:lnTo>
                    <a:pt x="947359" y="661576"/>
                  </a:lnTo>
                  <a:lnTo>
                    <a:pt x="964856" y="620852"/>
                  </a:lnTo>
                  <a:lnTo>
                    <a:pt x="977701" y="578187"/>
                  </a:lnTo>
                  <a:lnTo>
                    <a:pt x="985614" y="533838"/>
                  </a:lnTo>
                  <a:lnTo>
                    <a:pt x="988313" y="488061"/>
                  </a:lnTo>
                  <a:lnTo>
                    <a:pt x="985614" y="442260"/>
                  </a:lnTo>
                  <a:lnTo>
                    <a:pt x="977701" y="397890"/>
                  </a:lnTo>
                  <a:lnTo>
                    <a:pt x="964856" y="355207"/>
                  </a:lnTo>
                  <a:lnTo>
                    <a:pt x="947359" y="314468"/>
                  </a:lnTo>
                  <a:lnTo>
                    <a:pt x="925491" y="275928"/>
                  </a:lnTo>
                  <a:lnTo>
                    <a:pt x="899531" y="239844"/>
                  </a:lnTo>
                  <a:lnTo>
                    <a:pt x="869761" y="206470"/>
                  </a:lnTo>
                  <a:lnTo>
                    <a:pt x="836461" y="176065"/>
                  </a:lnTo>
                  <a:lnTo>
                    <a:pt x="799911" y="148882"/>
                  </a:lnTo>
                  <a:lnTo>
                    <a:pt x="760391" y="125179"/>
                  </a:lnTo>
                  <a:lnTo>
                    <a:pt x="718182" y="105212"/>
                  </a:lnTo>
                  <a:lnTo>
                    <a:pt x="673565" y="89236"/>
                  </a:lnTo>
                  <a:lnTo>
                    <a:pt x="626819" y="77507"/>
                  </a:lnTo>
                  <a:lnTo>
                    <a:pt x="578226" y="70283"/>
                  </a:lnTo>
                  <a:lnTo>
                    <a:pt x="528066" y="67817"/>
                  </a:lnTo>
                  <a:lnTo>
                    <a:pt x="477927" y="70283"/>
                  </a:lnTo>
                  <a:lnTo>
                    <a:pt x="429350" y="77507"/>
                  </a:lnTo>
                  <a:lnTo>
                    <a:pt x="382615" y="89236"/>
                  </a:lnTo>
                  <a:lnTo>
                    <a:pt x="338004" y="105212"/>
                  </a:lnTo>
                  <a:lnTo>
                    <a:pt x="295797" y="125179"/>
                  </a:lnTo>
                  <a:lnTo>
                    <a:pt x="256275" y="148882"/>
                  </a:lnTo>
                  <a:lnTo>
                    <a:pt x="219721" y="176065"/>
                  </a:lnTo>
                  <a:lnTo>
                    <a:pt x="186414" y="206470"/>
                  </a:lnTo>
                  <a:lnTo>
                    <a:pt x="156636" y="239844"/>
                  </a:lnTo>
                  <a:lnTo>
                    <a:pt x="130668" y="275928"/>
                  </a:lnTo>
                  <a:lnTo>
                    <a:pt x="108792" y="314468"/>
                  </a:lnTo>
                  <a:lnTo>
                    <a:pt x="91287" y="355207"/>
                  </a:lnTo>
                  <a:lnTo>
                    <a:pt x="78436" y="397890"/>
                  </a:lnTo>
                  <a:lnTo>
                    <a:pt x="70519" y="442260"/>
                  </a:lnTo>
                  <a:lnTo>
                    <a:pt x="67818" y="488061"/>
                  </a:lnTo>
                  <a:close/>
                </a:path>
              </a:pathLst>
            </a:custGeom>
            <a:ln w="12700">
              <a:solidFill>
                <a:srgbClr val="3074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5148" rIns="0" bIns="0" rtlCol="0" vert="horz">
            <a:spAutoFit/>
          </a:bodyPr>
          <a:lstStyle/>
          <a:p>
            <a:pPr marL="3049270">
              <a:lnSpc>
                <a:spcPct val="100000"/>
              </a:lnSpc>
              <a:spcBef>
                <a:spcPts val="95"/>
              </a:spcBef>
            </a:pPr>
            <a:r>
              <a:rPr dirty="0"/>
              <a:t>MY</a:t>
            </a:r>
            <a:r>
              <a:rPr dirty="0" spc="-95"/>
              <a:t> </a:t>
            </a:r>
            <a:r>
              <a:rPr dirty="0"/>
              <a:t>PAIN</a:t>
            </a:r>
            <a:r>
              <a:rPr dirty="0" spc="-75"/>
              <a:t> </a:t>
            </a:r>
            <a:r>
              <a:rPr dirty="0"/>
              <a:t>FULL</a:t>
            </a:r>
            <a:r>
              <a:rPr dirty="0" spc="-85"/>
              <a:t> </a:t>
            </a:r>
            <a:r>
              <a:rPr dirty="0" spc="-10"/>
              <a:t>DREAM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2814" y="1824630"/>
            <a:ext cx="3081772" cy="383852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47754" y="1811656"/>
            <a:ext cx="3460485" cy="430720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28658" y="2305191"/>
            <a:ext cx="3266778" cy="314711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165961" y="5826353"/>
            <a:ext cx="146177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Segoe UI"/>
                <a:cs typeface="Segoe UI"/>
              </a:rPr>
              <a:t>RS:</a:t>
            </a:r>
            <a:r>
              <a:rPr dirty="0" sz="2800" spc="-35" b="1">
                <a:latin typeface="Segoe UI"/>
                <a:cs typeface="Segoe UI"/>
              </a:rPr>
              <a:t> </a:t>
            </a:r>
            <a:r>
              <a:rPr dirty="0" sz="2800" b="1">
                <a:latin typeface="Segoe UI"/>
                <a:cs typeface="Segoe UI"/>
              </a:rPr>
              <a:t>10</a:t>
            </a:r>
            <a:r>
              <a:rPr dirty="0" sz="2800" spc="-25" b="1">
                <a:latin typeface="Segoe UI"/>
                <a:cs typeface="Segoe UI"/>
              </a:rPr>
              <a:t> /-</a:t>
            </a:r>
            <a:endParaRPr sz="2800">
              <a:latin typeface="Segoe UI"/>
              <a:cs typeface="Segoe U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412360" y="5826353"/>
            <a:ext cx="146177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Segoe UI"/>
                <a:cs typeface="Segoe UI"/>
              </a:rPr>
              <a:t>RS:</a:t>
            </a:r>
            <a:r>
              <a:rPr dirty="0" sz="2800" spc="-35" b="1">
                <a:latin typeface="Segoe UI"/>
                <a:cs typeface="Segoe UI"/>
              </a:rPr>
              <a:t> </a:t>
            </a:r>
            <a:r>
              <a:rPr dirty="0" sz="2800" b="1">
                <a:latin typeface="Segoe UI"/>
                <a:cs typeface="Segoe UI"/>
              </a:rPr>
              <a:t>20</a:t>
            </a:r>
            <a:r>
              <a:rPr dirty="0" sz="2800" spc="-25" b="1">
                <a:latin typeface="Segoe UI"/>
                <a:cs typeface="Segoe UI"/>
              </a:rPr>
              <a:t> /-</a:t>
            </a:r>
            <a:endParaRPr sz="2800">
              <a:latin typeface="Segoe UI"/>
              <a:cs typeface="Segoe U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908795" y="5826353"/>
            <a:ext cx="1666239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>
                <a:latin typeface="Segoe UI"/>
                <a:cs typeface="Segoe UI"/>
              </a:rPr>
              <a:t>RS:</a:t>
            </a:r>
            <a:r>
              <a:rPr dirty="0" sz="2800" spc="-45" b="1">
                <a:latin typeface="Segoe UI"/>
                <a:cs typeface="Segoe UI"/>
              </a:rPr>
              <a:t> </a:t>
            </a:r>
            <a:r>
              <a:rPr dirty="0" sz="2800" b="1">
                <a:latin typeface="Segoe UI"/>
                <a:cs typeface="Segoe UI"/>
              </a:rPr>
              <a:t>100</a:t>
            </a:r>
            <a:r>
              <a:rPr dirty="0" sz="2800" spc="-35" b="1">
                <a:latin typeface="Segoe UI"/>
                <a:cs typeface="Segoe UI"/>
              </a:rPr>
              <a:t> /-</a:t>
            </a:r>
            <a:endParaRPr sz="2800">
              <a:latin typeface="Segoe UI"/>
              <a:cs typeface="Segoe UI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89672" y="1053338"/>
            <a:ext cx="409575" cy="33337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711450" marR="5080" indent="-2699385">
              <a:lnSpc>
                <a:spcPct val="100000"/>
              </a:lnSpc>
              <a:spcBef>
                <a:spcPts val="95"/>
              </a:spcBef>
              <a:tabLst>
                <a:tab pos="6797675" algn="l"/>
              </a:tabLst>
            </a:pPr>
            <a:r>
              <a:rPr dirty="0" u="none" spc="-1320">
                <a:solidFill>
                  <a:srgbClr val="000000"/>
                </a:solidFill>
                <a:latin typeface="Nirmala UI"/>
                <a:cs typeface="Nirmala UI"/>
              </a:rPr>
              <a:t>గుర్తు</a:t>
            </a:r>
            <a:r>
              <a:rPr dirty="0" u="none" spc="-350">
                <a:solidFill>
                  <a:srgbClr val="000000"/>
                </a:solidFill>
                <a:latin typeface="Nirmala UI"/>
                <a:cs typeface="Nirmala UI"/>
              </a:rPr>
              <a:t> </a:t>
            </a:r>
            <a:r>
              <a:rPr dirty="0" u="none" spc="-645">
                <a:solidFill>
                  <a:srgbClr val="000000"/>
                </a:solidFill>
                <a:latin typeface="Nirmala UI"/>
                <a:cs typeface="Nirmala UI"/>
              </a:rPr>
              <a:t>పెట్టుకో...</a:t>
            </a:r>
            <a:r>
              <a:rPr dirty="0" u="none" spc="-360">
                <a:solidFill>
                  <a:srgbClr val="000000"/>
                </a:solidFill>
                <a:latin typeface="Nirmala UI"/>
                <a:cs typeface="Nirmala UI"/>
              </a:rPr>
              <a:t> </a:t>
            </a:r>
            <a:r>
              <a:rPr dirty="0" u="none" spc="-1205">
                <a:solidFill>
                  <a:srgbClr val="000000"/>
                </a:solidFill>
                <a:latin typeface="Nirmala UI"/>
                <a:cs typeface="Nirmala UI"/>
              </a:rPr>
              <a:t>నువ్వు</a:t>
            </a:r>
            <a:r>
              <a:rPr dirty="0" u="none" spc="-350">
                <a:solidFill>
                  <a:srgbClr val="000000"/>
                </a:solidFill>
                <a:latin typeface="Nirmala UI"/>
                <a:cs typeface="Nirmala UI"/>
              </a:rPr>
              <a:t> </a:t>
            </a:r>
            <a:r>
              <a:rPr dirty="0" u="none" spc="-740">
                <a:solidFill>
                  <a:srgbClr val="000000"/>
                </a:solidFill>
                <a:latin typeface="Nirmala UI"/>
                <a:cs typeface="Nirmala UI"/>
              </a:rPr>
              <a:t>జీవితంలో</a:t>
            </a:r>
            <a:r>
              <a:rPr dirty="0" u="none" spc="-360">
                <a:solidFill>
                  <a:srgbClr val="000000"/>
                </a:solidFill>
                <a:latin typeface="Nirmala UI"/>
                <a:cs typeface="Nirmala UI"/>
              </a:rPr>
              <a:t> </a:t>
            </a:r>
            <a:r>
              <a:rPr dirty="0" u="none" spc="-944">
                <a:solidFill>
                  <a:srgbClr val="000000"/>
                </a:solidFill>
                <a:latin typeface="Nirmala UI"/>
                <a:cs typeface="Nirmala UI"/>
              </a:rPr>
              <a:t>ఎంత</a:t>
            </a:r>
            <a:r>
              <a:rPr dirty="0" u="none" spc="-350">
                <a:solidFill>
                  <a:srgbClr val="000000"/>
                </a:solidFill>
                <a:latin typeface="Nirmala UI"/>
                <a:cs typeface="Nirmala UI"/>
              </a:rPr>
              <a:t> </a:t>
            </a:r>
            <a:r>
              <a:rPr dirty="0" u="none" spc="-440">
                <a:solidFill>
                  <a:srgbClr val="000000"/>
                </a:solidFill>
                <a:latin typeface="Nirmala UI"/>
                <a:cs typeface="Nirmala UI"/>
              </a:rPr>
              <a:t>ఎక్కువగా</a:t>
            </a:r>
            <a:r>
              <a:rPr dirty="0" u="none" spc="-370">
                <a:solidFill>
                  <a:srgbClr val="000000"/>
                </a:solidFill>
                <a:latin typeface="Nirmala UI"/>
                <a:cs typeface="Nirmala UI"/>
              </a:rPr>
              <a:t> </a:t>
            </a:r>
            <a:r>
              <a:rPr dirty="0" u="none" spc="-95">
                <a:solidFill>
                  <a:srgbClr val="000000"/>
                </a:solidFill>
                <a:latin typeface="Nirmala UI"/>
                <a:cs typeface="Nirmala UI"/>
              </a:rPr>
              <a:t>కాలుతావో</a:t>
            </a:r>
            <a:r>
              <a:rPr dirty="0" u="none" spc="-365">
                <a:solidFill>
                  <a:srgbClr val="000000"/>
                </a:solidFill>
                <a:latin typeface="Nirmala UI"/>
                <a:cs typeface="Nirmala UI"/>
              </a:rPr>
              <a:t> </a:t>
            </a:r>
            <a:r>
              <a:rPr dirty="0" u="none" spc="95">
                <a:solidFill>
                  <a:srgbClr val="000000"/>
                </a:solidFill>
                <a:latin typeface="Nirmala UI"/>
                <a:cs typeface="Nirmala UI"/>
              </a:rPr>
              <a:t>.. </a:t>
            </a:r>
            <a:r>
              <a:rPr dirty="0" u="none" spc="-944">
                <a:solidFill>
                  <a:srgbClr val="FF0000"/>
                </a:solidFill>
                <a:latin typeface="Nirmala UI"/>
                <a:cs typeface="Nirmala UI"/>
              </a:rPr>
              <a:t>నీ</a:t>
            </a:r>
            <a:r>
              <a:rPr dirty="0" u="none" spc="-365">
                <a:solidFill>
                  <a:srgbClr val="FF0000"/>
                </a:solidFill>
                <a:latin typeface="Nirmala UI"/>
                <a:cs typeface="Nirmala UI"/>
              </a:rPr>
              <a:t> </a:t>
            </a:r>
            <a:r>
              <a:rPr dirty="0" u="none" spc="-935">
                <a:solidFill>
                  <a:srgbClr val="FF0000"/>
                </a:solidFill>
                <a:latin typeface="Nirmala UI"/>
                <a:cs typeface="Nirmala UI"/>
              </a:rPr>
              <a:t>విలువ</a:t>
            </a:r>
            <a:r>
              <a:rPr dirty="0" u="none" spc="-360">
                <a:solidFill>
                  <a:srgbClr val="FF0000"/>
                </a:solidFill>
                <a:latin typeface="Nirmala UI"/>
                <a:cs typeface="Nirmala UI"/>
              </a:rPr>
              <a:t> </a:t>
            </a:r>
            <a:r>
              <a:rPr dirty="0" u="none" spc="-1215">
                <a:solidFill>
                  <a:srgbClr val="FF0000"/>
                </a:solidFill>
                <a:latin typeface="Nirmala UI"/>
                <a:cs typeface="Nirmala UI"/>
              </a:rPr>
              <a:t>అంత</a:t>
            </a:r>
            <a:r>
              <a:rPr dirty="0" u="none" spc="-370">
                <a:solidFill>
                  <a:srgbClr val="FF0000"/>
                </a:solidFill>
                <a:latin typeface="Nirmala UI"/>
                <a:cs typeface="Nirmala UI"/>
              </a:rPr>
              <a:t> </a:t>
            </a:r>
            <a:r>
              <a:rPr dirty="0" u="none" spc="-1060">
                <a:solidFill>
                  <a:srgbClr val="FF0000"/>
                </a:solidFill>
                <a:latin typeface="Nirmala UI"/>
                <a:cs typeface="Nirmala UI"/>
              </a:rPr>
              <a:t>పెర్తగు</a:t>
            </a:r>
            <a:r>
              <a:rPr dirty="0" u="none">
                <a:solidFill>
                  <a:srgbClr val="FF0000"/>
                </a:solidFill>
                <a:latin typeface="Nirmala UI"/>
                <a:cs typeface="Nirmala UI"/>
              </a:rPr>
              <a:t>	</a:t>
            </a:r>
            <a:r>
              <a:rPr dirty="0" u="none" spc="-465">
                <a:solidFill>
                  <a:srgbClr val="FF0000"/>
                </a:solidFill>
                <a:latin typeface="Nirmala UI"/>
                <a:cs typeface="Nirmala UI"/>
              </a:rPr>
              <a:t>ంది..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5562" rIns="0" bIns="0" rtlCol="0" vert="horz">
            <a:spAutoFit/>
          </a:bodyPr>
          <a:lstStyle/>
          <a:p>
            <a:pPr marL="1805305">
              <a:lnSpc>
                <a:spcPct val="100000"/>
              </a:lnSpc>
              <a:spcBef>
                <a:spcPts val="95"/>
              </a:spcBef>
            </a:pPr>
            <a:r>
              <a:rPr dirty="0"/>
              <a:t>RIGHT</a:t>
            </a:r>
            <a:r>
              <a:rPr dirty="0" spc="-65"/>
              <a:t> </a:t>
            </a:r>
            <a:r>
              <a:rPr dirty="0" spc="-95"/>
              <a:t>WAY</a:t>
            </a:r>
            <a:r>
              <a:rPr dirty="0" spc="-60"/>
              <a:t> </a:t>
            </a:r>
            <a:r>
              <a:rPr dirty="0"/>
              <a:t>TO</a:t>
            </a:r>
            <a:r>
              <a:rPr dirty="0" spc="-45"/>
              <a:t> </a:t>
            </a:r>
            <a:r>
              <a:rPr dirty="0"/>
              <a:t>USE</a:t>
            </a:r>
            <a:r>
              <a:rPr dirty="0" spc="-70"/>
              <a:t> </a:t>
            </a:r>
            <a:r>
              <a:rPr dirty="0"/>
              <a:t>SOCIAL</a:t>
            </a:r>
            <a:r>
              <a:rPr dirty="0" spc="-55"/>
              <a:t> </a:t>
            </a:r>
            <a:r>
              <a:rPr dirty="0" spc="-10"/>
              <a:t>MEDIA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067" y="5374385"/>
            <a:ext cx="1278352" cy="894333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6396" y="3012439"/>
            <a:ext cx="838200" cy="838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1984" y="4103776"/>
            <a:ext cx="1027023" cy="102702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3791" y="1692988"/>
            <a:ext cx="1123410" cy="1132580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1216" rIns="0" bIns="0" rtlCol="0" vert="horz">
            <a:spAutoFit/>
          </a:bodyPr>
          <a:lstStyle/>
          <a:p>
            <a:pPr marL="1740535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CREATE</a:t>
            </a:r>
            <a:r>
              <a:rPr dirty="0" spc="-50"/>
              <a:t> </a:t>
            </a:r>
            <a:r>
              <a:rPr dirty="0"/>
              <a:t>A</a:t>
            </a:r>
            <a:r>
              <a:rPr dirty="0" spc="-50"/>
              <a:t> </a:t>
            </a:r>
            <a:r>
              <a:rPr dirty="0"/>
              <a:t>SOCIAL</a:t>
            </a:r>
            <a:r>
              <a:rPr dirty="0" spc="-60"/>
              <a:t> </a:t>
            </a:r>
            <a:r>
              <a:rPr dirty="0"/>
              <a:t>MEDIA</a:t>
            </a:r>
            <a:r>
              <a:rPr dirty="0" spc="-50"/>
              <a:t> </a:t>
            </a:r>
            <a:r>
              <a:rPr dirty="0" spc="-10"/>
              <a:t>ACCONTS</a:t>
            </a:r>
            <a:r>
              <a:rPr dirty="0" spc="-55"/>
              <a:t> </a:t>
            </a:r>
            <a:r>
              <a:rPr dirty="0"/>
              <a:t>(WhatsApp,</a:t>
            </a:r>
            <a:r>
              <a:rPr dirty="0" spc="-95"/>
              <a:t> </a:t>
            </a:r>
            <a:r>
              <a:rPr dirty="0" spc="-10"/>
              <a:t>Facebook,</a:t>
            </a:r>
          </a:p>
          <a:p>
            <a:pPr marL="1740535">
              <a:lnSpc>
                <a:spcPct val="100000"/>
              </a:lnSpc>
            </a:pPr>
            <a:r>
              <a:rPr dirty="0"/>
              <a:t>Instagram,</a:t>
            </a:r>
            <a:r>
              <a:rPr dirty="0" spc="-45"/>
              <a:t> </a:t>
            </a:r>
            <a:r>
              <a:rPr dirty="0"/>
              <a:t>and</a:t>
            </a:r>
            <a:r>
              <a:rPr dirty="0" spc="-20"/>
              <a:t> </a:t>
            </a:r>
            <a:r>
              <a:rPr dirty="0" spc="-10"/>
              <a:t>YouTube)</a:t>
            </a:r>
          </a:p>
          <a:p>
            <a:pPr marL="1740535">
              <a:lnSpc>
                <a:spcPct val="100000"/>
              </a:lnSpc>
              <a:spcBef>
                <a:spcPts val="2400"/>
              </a:spcBef>
            </a:pPr>
            <a:r>
              <a:rPr dirty="0"/>
              <a:t>Promote</a:t>
            </a:r>
            <a:r>
              <a:rPr dirty="0" spc="-35"/>
              <a:t> </a:t>
            </a:r>
            <a:r>
              <a:rPr dirty="0"/>
              <a:t>Business</a:t>
            </a:r>
            <a:r>
              <a:rPr dirty="0" spc="-55"/>
              <a:t> </a:t>
            </a:r>
            <a:r>
              <a:rPr dirty="0"/>
              <a:t>regularly</a:t>
            </a:r>
            <a:r>
              <a:rPr dirty="0" spc="-30"/>
              <a:t> </a:t>
            </a:r>
            <a:r>
              <a:rPr dirty="0"/>
              <a:t>in</a:t>
            </a:r>
            <a:r>
              <a:rPr dirty="0" spc="-45"/>
              <a:t> </a:t>
            </a:r>
            <a:r>
              <a:rPr dirty="0"/>
              <a:t>all</a:t>
            </a:r>
            <a:r>
              <a:rPr dirty="0" spc="-60"/>
              <a:t> </a:t>
            </a:r>
            <a:r>
              <a:rPr dirty="0"/>
              <a:t>social</a:t>
            </a:r>
            <a:r>
              <a:rPr dirty="0" spc="-40"/>
              <a:t> </a:t>
            </a:r>
            <a:r>
              <a:rPr dirty="0"/>
              <a:t>media</a:t>
            </a:r>
            <a:r>
              <a:rPr dirty="0" spc="-40"/>
              <a:t> </a:t>
            </a:r>
            <a:r>
              <a:rPr dirty="0" spc="-10"/>
              <a:t>groups</a:t>
            </a:r>
          </a:p>
          <a:p>
            <a:pPr marL="1740535" marR="106045">
              <a:lnSpc>
                <a:spcPct val="100000"/>
              </a:lnSpc>
              <a:spcBef>
                <a:spcPts val="2400"/>
              </a:spcBef>
            </a:pPr>
            <a:r>
              <a:rPr dirty="0"/>
              <a:t>Work</a:t>
            </a:r>
            <a:r>
              <a:rPr dirty="0" spc="-45"/>
              <a:t> </a:t>
            </a:r>
            <a:r>
              <a:rPr dirty="0"/>
              <a:t>with</a:t>
            </a:r>
            <a:r>
              <a:rPr dirty="0" spc="-65"/>
              <a:t> </a:t>
            </a:r>
            <a:r>
              <a:rPr dirty="0"/>
              <a:t>Consistency</a:t>
            </a:r>
            <a:r>
              <a:rPr dirty="0" spc="-40"/>
              <a:t> </a:t>
            </a:r>
            <a:r>
              <a:rPr dirty="0"/>
              <a:t>and</a:t>
            </a:r>
            <a:r>
              <a:rPr dirty="0" spc="-45"/>
              <a:t> </a:t>
            </a:r>
            <a:r>
              <a:rPr dirty="0"/>
              <a:t>Promote</a:t>
            </a:r>
            <a:r>
              <a:rPr dirty="0" spc="-35"/>
              <a:t> </a:t>
            </a:r>
            <a:r>
              <a:rPr dirty="0"/>
              <a:t>our</a:t>
            </a:r>
            <a:r>
              <a:rPr dirty="0" spc="-50"/>
              <a:t> </a:t>
            </a:r>
            <a:r>
              <a:rPr dirty="0"/>
              <a:t>business</a:t>
            </a:r>
            <a:r>
              <a:rPr dirty="0" spc="-45"/>
              <a:t> </a:t>
            </a:r>
            <a:r>
              <a:rPr dirty="0"/>
              <a:t>plans</a:t>
            </a:r>
            <a:r>
              <a:rPr dirty="0" spc="-70"/>
              <a:t> </a:t>
            </a:r>
            <a:r>
              <a:rPr dirty="0" spc="-25"/>
              <a:t>in </a:t>
            </a:r>
            <a:r>
              <a:rPr dirty="0"/>
              <a:t>Social</a:t>
            </a:r>
            <a:r>
              <a:rPr dirty="0" spc="-50"/>
              <a:t> </a:t>
            </a:r>
            <a:r>
              <a:rPr dirty="0"/>
              <a:t>Media</a:t>
            </a:r>
            <a:r>
              <a:rPr dirty="0" spc="-25"/>
              <a:t> </a:t>
            </a:r>
            <a:r>
              <a:rPr dirty="0" spc="-10"/>
              <a:t>Consistency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0853" y="1721602"/>
            <a:ext cx="2646206" cy="1521582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7025640" y="1940560"/>
            <a:ext cx="4617720" cy="4917440"/>
            <a:chOff x="7025640" y="1940560"/>
            <a:chExt cx="4617720" cy="491744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25640" y="5370574"/>
              <a:ext cx="4617720" cy="148742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40880" y="1940560"/>
              <a:ext cx="4587113" cy="344030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5562" rIns="0" bIns="0" rtlCol="0" vert="horz">
            <a:spAutoFit/>
          </a:bodyPr>
          <a:lstStyle/>
          <a:p>
            <a:pPr marL="150177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FOLLOW</a:t>
            </a:r>
            <a:r>
              <a:rPr dirty="0" spc="-80"/>
              <a:t> </a:t>
            </a:r>
            <a:r>
              <a:rPr dirty="0"/>
              <a:t>THE</a:t>
            </a:r>
            <a:r>
              <a:rPr dirty="0" spc="-60"/>
              <a:t> </a:t>
            </a:r>
            <a:r>
              <a:rPr dirty="0"/>
              <a:t>WINNING</a:t>
            </a:r>
            <a:r>
              <a:rPr dirty="0" spc="-75"/>
              <a:t> </a:t>
            </a:r>
            <a:r>
              <a:rPr dirty="0"/>
              <a:t>TEAM</a:t>
            </a:r>
            <a:r>
              <a:rPr dirty="0" spc="-65"/>
              <a:t> </a:t>
            </a:r>
            <a:r>
              <a:rPr dirty="0" spc="-10"/>
              <a:t>SYSTEM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35940" y="3468115"/>
            <a:ext cx="6135370" cy="1855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354965" algn="l"/>
              </a:tabLst>
            </a:pPr>
            <a:r>
              <a:rPr dirty="0" sz="2000" b="1">
                <a:latin typeface="Segoe UI"/>
                <a:cs typeface="Segoe UI"/>
              </a:rPr>
              <a:t>Promote</a:t>
            </a:r>
            <a:r>
              <a:rPr dirty="0" sz="2000" spc="-65" b="1">
                <a:latin typeface="Segoe UI"/>
                <a:cs typeface="Segoe UI"/>
              </a:rPr>
              <a:t> </a:t>
            </a:r>
            <a:r>
              <a:rPr dirty="0" sz="2000" b="1">
                <a:latin typeface="Segoe UI"/>
                <a:cs typeface="Segoe UI"/>
              </a:rPr>
              <a:t>Winning</a:t>
            </a:r>
            <a:r>
              <a:rPr dirty="0" sz="2000" spc="-85" b="1">
                <a:latin typeface="Segoe UI"/>
                <a:cs typeface="Segoe UI"/>
              </a:rPr>
              <a:t> </a:t>
            </a:r>
            <a:r>
              <a:rPr dirty="0" sz="2000" spc="-25" b="1">
                <a:latin typeface="Segoe UI"/>
                <a:cs typeface="Segoe UI"/>
              </a:rPr>
              <a:t>Team</a:t>
            </a:r>
            <a:r>
              <a:rPr dirty="0" sz="2000" spc="-65" b="1">
                <a:latin typeface="Segoe UI"/>
                <a:cs typeface="Segoe UI"/>
              </a:rPr>
              <a:t> </a:t>
            </a:r>
            <a:r>
              <a:rPr dirty="0" sz="2000" spc="-10" b="1">
                <a:latin typeface="Segoe UI"/>
                <a:cs typeface="Segoe UI"/>
              </a:rPr>
              <a:t>Tools</a:t>
            </a:r>
            <a:endParaRPr sz="2000">
              <a:latin typeface="Segoe UI"/>
              <a:cs typeface="Segoe UI"/>
            </a:endParaRPr>
          </a:p>
          <a:p>
            <a:pPr marL="354965" indent="-342265">
              <a:lnSpc>
                <a:spcPct val="100000"/>
              </a:lnSpc>
              <a:spcBef>
                <a:spcPts val="2400"/>
              </a:spcBef>
              <a:buFont typeface="Wingdings"/>
              <a:buChar char=""/>
              <a:tabLst>
                <a:tab pos="354965" algn="l"/>
              </a:tabLst>
            </a:pPr>
            <a:r>
              <a:rPr dirty="0" sz="2000" b="1">
                <a:latin typeface="Segoe UI"/>
                <a:cs typeface="Segoe UI"/>
              </a:rPr>
              <a:t>Promote</a:t>
            </a:r>
            <a:r>
              <a:rPr dirty="0" sz="2000" spc="-25" b="1">
                <a:latin typeface="Segoe UI"/>
                <a:cs typeface="Segoe UI"/>
              </a:rPr>
              <a:t> </a:t>
            </a:r>
            <a:r>
              <a:rPr dirty="0" sz="2000" b="1">
                <a:latin typeface="Segoe UI"/>
                <a:cs typeface="Segoe UI"/>
              </a:rPr>
              <a:t>the</a:t>
            </a:r>
            <a:r>
              <a:rPr dirty="0" sz="2000" spc="-45" b="1">
                <a:latin typeface="Segoe UI"/>
                <a:cs typeface="Segoe UI"/>
              </a:rPr>
              <a:t> </a:t>
            </a:r>
            <a:r>
              <a:rPr dirty="0" sz="2000" b="1">
                <a:latin typeface="Segoe UI"/>
                <a:cs typeface="Segoe UI"/>
              </a:rPr>
              <a:t>CEP</a:t>
            </a:r>
            <a:r>
              <a:rPr dirty="0" sz="2000" spc="-50" b="1">
                <a:latin typeface="Segoe UI"/>
                <a:cs typeface="Segoe UI"/>
              </a:rPr>
              <a:t> </a:t>
            </a:r>
            <a:r>
              <a:rPr dirty="0" sz="2000" spc="-25" b="1">
                <a:latin typeface="Segoe UI"/>
                <a:cs typeface="Segoe UI"/>
              </a:rPr>
              <a:t>App</a:t>
            </a:r>
            <a:endParaRPr sz="2000">
              <a:latin typeface="Segoe UI"/>
              <a:cs typeface="Segoe UI"/>
            </a:endParaRPr>
          </a:p>
          <a:p>
            <a:pPr marL="12700" marR="5080" indent="342265">
              <a:lnSpc>
                <a:spcPct val="100000"/>
              </a:lnSpc>
              <a:spcBef>
                <a:spcPts val="2400"/>
              </a:spcBef>
              <a:buFont typeface="Wingdings"/>
              <a:buChar char=""/>
              <a:tabLst>
                <a:tab pos="354965" algn="l"/>
              </a:tabLst>
            </a:pPr>
            <a:r>
              <a:rPr dirty="0" sz="2000" b="1">
                <a:latin typeface="Segoe UI"/>
                <a:cs typeface="Segoe UI"/>
              </a:rPr>
              <a:t>Promote</a:t>
            </a:r>
            <a:r>
              <a:rPr dirty="0" sz="2000" spc="-50" b="1">
                <a:latin typeface="Segoe UI"/>
                <a:cs typeface="Segoe UI"/>
              </a:rPr>
              <a:t> </a:t>
            </a:r>
            <a:r>
              <a:rPr dirty="0" sz="2000" b="1">
                <a:latin typeface="Segoe UI"/>
                <a:cs typeface="Segoe UI"/>
              </a:rPr>
              <a:t>Winning</a:t>
            </a:r>
            <a:r>
              <a:rPr dirty="0" sz="2000" spc="-70" b="1">
                <a:latin typeface="Segoe UI"/>
                <a:cs typeface="Segoe UI"/>
              </a:rPr>
              <a:t> </a:t>
            </a:r>
            <a:r>
              <a:rPr dirty="0" sz="2000" spc="-25" b="1">
                <a:latin typeface="Segoe UI"/>
                <a:cs typeface="Segoe UI"/>
              </a:rPr>
              <a:t>Team</a:t>
            </a:r>
            <a:r>
              <a:rPr dirty="0" sz="2000" spc="-50" b="1">
                <a:latin typeface="Segoe UI"/>
                <a:cs typeface="Segoe UI"/>
              </a:rPr>
              <a:t> </a:t>
            </a:r>
            <a:r>
              <a:rPr dirty="0" sz="2000" b="1">
                <a:latin typeface="Segoe UI"/>
                <a:cs typeface="Segoe UI"/>
              </a:rPr>
              <a:t>Life</a:t>
            </a:r>
            <a:r>
              <a:rPr dirty="0" sz="2000" spc="-50" b="1">
                <a:latin typeface="Segoe UI"/>
                <a:cs typeface="Segoe UI"/>
              </a:rPr>
              <a:t> </a:t>
            </a:r>
            <a:r>
              <a:rPr dirty="0" sz="2000" b="1">
                <a:latin typeface="Segoe UI"/>
                <a:cs typeface="Segoe UI"/>
              </a:rPr>
              <a:t>Changing</a:t>
            </a:r>
            <a:r>
              <a:rPr dirty="0" sz="2000" spc="-75" b="1">
                <a:latin typeface="Segoe UI"/>
                <a:cs typeface="Segoe UI"/>
              </a:rPr>
              <a:t> </a:t>
            </a:r>
            <a:r>
              <a:rPr dirty="0" sz="2000" spc="-10" b="1">
                <a:latin typeface="Segoe UI"/>
                <a:cs typeface="Segoe UI"/>
              </a:rPr>
              <a:t>Programs </a:t>
            </a:r>
            <a:r>
              <a:rPr dirty="0" sz="2000" b="1">
                <a:latin typeface="Segoe UI"/>
                <a:cs typeface="Segoe UI"/>
              </a:rPr>
              <a:t>(</a:t>
            </a:r>
            <a:r>
              <a:rPr dirty="0" sz="2000" spc="-45" b="1">
                <a:latin typeface="Segoe UI"/>
                <a:cs typeface="Segoe UI"/>
              </a:rPr>
              <a:t> </a:t>
            </a:r>
            <a:r>
              <a:rPr dirty="0" sz="2000" b="1">
                <a:latin typeface="Segoe UI"/>
                <a:cs typeface="Segoe UI"/>
              </a:rPr>
              <a:t>FRU</a:t>
            </a:r>
            <a:r>
              <a:rPr dirty="0" sz="2000" spc="-40" b="1">
                <a:latin typeface="Segoe UI"/>
                <a:cs typeface="Segoe UI"/>
              </a:rPr>
              <a:t> </a:t>
            </a:r>
            <a:r>
              <a:rPr dirty="0" sz="2000" spc="-35" b="1">
                <a:latin typeface="Segoe UI"/>
                <a:cs typeface="Segoe UI"/>
              </a:rPr>
              <a:t>FAMILY </a:t>
            </a:r>
            <a:r>
              <a:rPr dirty="0" sz="2000" spc="-10" b="1">
                <a:latin typeface="Segoe UI"/>
                <a:cs typeface="Segoe UI"/>
              </a:rPr>
              <a:t>RE-</a:t>
            </a:r>
            <a:r>
              <a:rPr dirty="0" sz="2000" b="1">
                <a:latin typeface="Segoe UI"/>
                <a:cs typeface="Segoe UI"/>
              </a:rPr>
              <a:t>UNION,</a:t>
            </a:r>
            <a:r>
              <a:rPr dirty="0" sz="2000" spc="-70" b="1">
                <a:latin typeface="Segoe UI"/>
                <a:cs typeface="Segoe UI"/>
              </a:rPr>
              <a:t> </a:t>
            </a:r>
            <a:r>
              <a:rPr dirty="0" sz="2000" b="1">
                <a:latin typeface="Segoe UI"/>
                <a:cs typeface="Segoe UI"/>
              </a:rPr>
              <a:t>GO</a:t>
            </a:r>
            <a:r>
              <a:rPr dirty="0" sz="2000" spc="-50" b="1">
                <a:latin typeface="Segoe UI"/>
                <a:cs typeface="Segoe UI"/>
              </a:rPr>
              <a:t> </a:t>
            </a:r>
            <a:r>
              <a:rPr dirty="0" sz="2000" b="1">
                <a:latin typeface="Segoe UI"/>
                <a:cs typeface="Segoe UI"/>
              </a:rPr>
              <a:t>CROWN</a:t>
            </a:r>
            <a:r>
              <a:rPr dirty="0" sz="2000" spc="-60" b="1">
                <a:latin typeface="Segoe UI"/>
                <a:cs typeface="Segoe UI"/>
              </a:rPr>
              <a:t> </a:t>
            </a:r>
            <a:r>
              <a:rPr dirty="0" sz="2000" b="1">
                <a:latin typeface="Segoe UI"/>
                <a:cs typeface="Segoe UI"/>
              </a:rPr>
              <a:t>Meetings</a:t>
            </a:r>
            <a:r>
              <a:rPr dirty="0" sz="2000" spc="-35" b="1">
                <a:latin typeface="Segoe UI"/>
                <a:cs typeface="Segoe UI"/>
              </a:rPr>
              <a:t> </a:t>
            </a:r>
            <a:r>
              <a:rPr dirty="0" sz="2000" spc="-50" b="1">
                <a:latin typeface="Segoe UI"/>
                <a:cs typeface="Segoe UI"/>
              </a:rPr>
              <a:t>)</a:t>
            </a:r>
            <a:endParaRPr sz="2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205738"/>
            <a:ext cx="12192000" cy="6652259"/>
            <a:chOff x="0" y="205738"/>
            <a:chExt cx="12192000" cy="665225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584" y="205738"/>
              <a:ext cx="2392697" cy="3094248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5827" y="2161031"/>
              <a:ext cx="3872483" cy="4696968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484" y="3678935"/>
              <a:ext cx="3052572" cy="317906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17080" y="2161031"/>
              <a:ext cx="2036064" cy="469696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08592" y="4166615"/>
              <a:ext cx="2807207" cy="26913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59240" y="1761744"/>
              <a:ext cx="2985516" cy="449732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0163" y="2228087"/>
              <a:ext cx="1682495" cy="339852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789045" y="235661"/>
            <a:ext cx="454977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MY</a:t>
            </a:r>
            <a:r>
              <a:rPr dirty="0" spc="-55"/>
              <a:t> </a:t>
            </a:r>
            <a:r>
              <a:rPr dirty="0"/>
              <a:t>DREAMS</a:t>
            </a:r>
            <a:r>
              <a:rPr dirty="0" spc="-45"/>
              <a:t> </a:t>
            </a:r>
            <a:r>
              <a:rPr dirty="0" spc="-10"/>
              <a:t>FULLFILLED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2974975" y="918747"/>
            <a:ext cx="5871210" cy="1119505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2800" b="1">
                <a:solidFill>
                  <a:srgbClr val="FF0000"/>
                </a:solidFill>
                <a:latin typeface="Segoe UI"/>
                <a:cs typeface="Segoe UI"/>
              </a:rPr>
              <a:t>FIRST</a:t>
            </a:r>
            <a:r>
              <a:rPr dirty="0" sz="2800" spc="-65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Segoe UI"/>
                <a:cs typeface="Segoe UI"/>
              </a:rPr>
              <a:t>MONTH</a:t>
            </a:r>
            <a:r>
              <a:rPr dirty="0" sz="2800" spc="-55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Segoe UI"/>
                <a:cs typeface="Segoe UI"/>
              </a:rPr>
              <a:t>INCOME</a:t>
            </a:r>
            <a:r>
              <a:rPr dirty="0" sz="2800" spc="-45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Segoe UI"/>
                <a:cs typeface="Segoe UI"/>
              </a:rPr>
              <a:t>:</a:t>
            </a:r>
            <a:r>
              <a:rPr dirty="0" sz="2800" spc="-50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Segoe UI"/>
                <a:cs typeface="Segoe UI"/>
              </a:rPr>
              <a:t>164</a:t>
            </a:r>
            <a:r>
              <a:rPr dirty="0" sz="2800" spc="-55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800" spc="-25" b="1">
                <a:solidFill>
                  <a:srgbClr val="FF0000"/>
                </a:solidFill>
                <a:latin typeface="Segoe UI"/>
                <a:cs typeface="Segoe UI"/>
              </a:rPr>
              <a:t>/-</a:t>
            </a:r>
            <a:endParaRPr sz="2800">
              <a:latin typeface="Segoe UI"/>
              <a:cs typeface="Segoe UI"/>
            </a:endParaRPr>
          </a:p>
          <a:p>
            <a:pPr marL="64135">
              <a:lnSpc>
                <a:spcPct val="100000"/>
              </a:lnSpc>
              <a:spcBef>
                <a:spcPts val="760"/>
              </a:spcBef>
            </a:pPr>
            <a:r>
              <a:rPr dirty="0" sz="3200" b="1">
                <a:solidFill>
                  <a:srgbClr val="FF0000"/>
                </a:solidFill>
                <a:latin typeface="Segoe UI"/>
                <a:cs typeface="Segoe UI"/>
              </a:rPr>
              <a:t>HIGHEST</a:t>
            </a:r>
            <a:r>
              <a:rPr dirty="0" sz="3200" spc="-100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Segoe UI"/>
                <a:cs typeface="Segoe UI"/>
              </a:rPr>
              <a:t>INCOME</a:t>
            </a:r>
            <a:r>
              <a:rPr dirty="0" sz="3200" spc="-100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3200" b="1">
                <a:solidFill>
                  <a:srgbClr val="FF0000"/>
                </a:solidFill>
                <a:latin typeface="Segoe UI"/>
                <a:cs typeface="Segoe UI"/>
              </a:rPr>
              <a:t>:</a:t>
            </a:r>
            <a:r>
              <a:rPr dirty="0" sz="3200" spc="-155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800" b="1">
                <a:solidFill>
                  <a:srgbClr val="FF0000"/>
                </a:solidFill>
                <a:latin typeface="Segoe UI"/>
                <a:cs typeface="Segoe UI"/>
              </a:rPr>
              <a:t>10,00,000</a:t>
            </a:r>
            <a:r>
              <a:rPr dirty="0" sz="2800" spc="-15" b="1">
                <a:solidFill>
                  <a:srgbClr val="FF0000"/>
                </a:solidFill>
                <a:latin typeface="Segoe UI"/>
                <a:cs typeface="Segoe UI"/>
              </a:rPr>
              <a:t> </a:t>
            </a:r>
            <a:r>
              <a:rPr dirty="0" sz="2800" spc="-25" b="1">
                <a:solidFill>
                  <a:srgbClr val="FF0000"/>
                </a:solidFill>
                <a:latin typeface="Segoe UI"/>
                <a:cs typeface="Segoe UI"/>
              </a:rPr>
              <a:t>/-</a:t>
            </a:r>
            <a:endParaRPr sz="2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03044" y="5957112"/>
            <a:ext cx="617855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latin typeface="Segoe UI"/>
                <a:cs typeface="Segoe UI"/>
              </a:rPr>
              <a:t>SRINIVAS</a:t>
            </a:r>
            <a:r>
              <a:rPr dirty="0" sz="3200" spc="-180" b="1">
                <a:latin typeface="Segoe UI"/>
                <a:cs typeface="Segoe UI"/>
              </a:rPr>
              <a:t> </a:t>
            </a:r>
            <a:r>
              <a:rPr dirty="0" sz="3200" spc="-10" b="1">
                <a:latin typeface="Segoe UI"/>
                <a:cs typeface="Segoe UI"/>
              </a:rPr>
              <a:t>VADDEMANU</a:t>
            </a:r>
            <a:r>
              <a:rPr dirty="0" sz="3200" spc="-195" b="1">
                <a:latin typeface="Segoe UI"/>
                <a:cs typeface="Segoe UI"/>
              </a:rPr>
              <a:t> </a:t>
            </a:r>
            <a:r>
              <a:rPr dirty="0" sz="3200" spc="-10" b="1">
                <a:latin typeface="Segoe UI"/>
                <a:cs typeface="Segoe UI"/>
              </a:rPr>
              <a:t>(DUCD)</a:t>
            </a:r>
            <a:endParaRPr sz="32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Nagaraju Palivela</dc:creator>
  <dc:title>PowerPoint Presentation</dc:title>
  <dcterms:created xsi:type="dcterms:W3CDTF">2025-07-03T12:02:34Z</dcterms:created>
  <dcterms:modified xsi:type="dcterms:W3CDTF">2025-07-03T12:02:34Z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2025-06-25T00:00:00Z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2025-07-03T00:00:00Z</vt:filetime>
  </property>
  <property fmtid="{D5CDD505-2E9C-101B-9397-08002B2CF9AE}" pid="5" name="Producer">
    <vt:lpwstr>Microsoft® PowerPoint® 2010</vt:lpwstr>
  </property>
</Properties>
</file>